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775" r:id="rId2"/>
  </p:sldMasterIdLst>
  <p:notesMasterIdLst>
    <p:notesMasterId r:id="rId24"/>
  </p:notesMasterIdLst>
  <p:sldIdLst>
    <p:sldId id="1286" r:id="rId3"/>
    <p:sldId id="1287" r:id="rId4"/>
    <p:sldId id="1296" r:id="rId5"/>
    <p:sldId id="2896" r:id="rId6"/>
    <p:sldId id="1300" r:id="rId7"/>
    <p:sldId id="2897" r:id="rId8"/>
    <p:sldId id="2899" r:id="rId9"/>
    <p:sldId id="1306" r:id="rId10"/>
    <p:sldId id="2892" r:id="rId11"/>
    <p:sldId id="1152" r:id="rId12"/>
    <p:sldId id="1330" r:id="rId13"/>
    <p:sldId id="1302" r:id="rId14"/>
    <p:sldId id="2901" r:id="rId15"/>
    <p:sldId id="1303" r:id="rId16"/>
    <p:sldId id="1294" r:id="rId17"/>
    <p:sldId id="1237" r:id="rId18"/>
    <p:sldId id="2893" r:id="rId19"/>
    <p:sldId id="1245" r:id="rId20"/>
    <p:sldId id="1265" r:id="rId21"/>
    <p:sldId id="2898" r:id="rId22"/>
    <p:sldId id="1292" r:id="rId23"/>
  </p:sldIdLst>
  <p:sldSz cx="12192000" cy="6858000"/>
  <p:notesSz cx="9309100" cy="70532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fteris Goumas" initials="LG" lastIdx="15" clrIdx="0">
    <p:extLst>
      <p:ext uri="{19B8F6BF-5375-455C-9EA6-DF929625EA0E}">
        <p15:presenceInfo xmlns:p15="http://schemas.microsoft.com/office/powerpoint/2012/main" userId="9b288a2a25a899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2E5AA8"/>
    <a:srgbClr val="00FFCC"/>
    <a:srgbClr val="E226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53" autoAdjust="0"/>
    <p:restoredTop sz="88476" autoAdjust="0"/>
  </p:normalViewPr>
  <p:slideViewPr>
    <p:cSldViewPr snapToGrid="0">
      <p:cViewPr varScale="1">
        <p:scale>
          <a:sx n="98" d="100"/>
          <a:sy n="98" d="100"/>
        </p:scale>
        <p:origin x="324"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1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4033943" cy="353888"/>
          </a:xfrm>
          <a:prstGeom prst="rect">
            <a:avLst/>
          </a:prstGeom>
        </p:spPr>
        <p:txBody>
          <a:bodyPr vert="horz" lIns="93497" tIns="46749" rIns="93497" bIns="46749" rtlCol="0"/>
          <a:lstStyle>
            <a:lvl1pPr algn="l">
              <a:defRPr sz="1200"/>
            </a:lvl1pPr>
          </a:lstStyle>
          <a:p>
            <a:endParaRPr lang="el-GR"/>
          </a:p>
        </p:txBody>
      </p:sp>
      <p:sp>
        <p:nvSpPr>
          <p:cNvPr id="3" name="Θέση ημερομηνίας 2"/>
          <p:cNvSpPr>
            <a:spLocks noGrp="1"/>
          </p:cNvSpPr>
          <p:nvPr>
            <p:ph type="dt" idx="1"/>
          </p:nvPr>
        </p:nvSpPr>
        <p:spPr>
          <a:xfrm>
            <a:off x="5273003" y="0"/>
            <a:ext cx="4033943" cy="353888"/>
          </a:xfrm>
          <a:prstGeom prst="rect">
            <a:avLst/>
          </a:prstGeom>
        </p:spPr>
        <p:txBody>
          <a:bodyPr vert="horz" lIns="93497" tIns="46749" rIns="93497" bIns="46749" rtlCol="0"/>
          <a:lstStyle>
            <a:lvl1pPr algn="r">
              <a:defRPr sz="1200"/>
            </a:lvl1pPr>
          </a:lstStyle>
          <a:p>
            <a:fld id="{BA8BFF99-4A0C-442C-AA7F-A6E0536F173F}" type="datetimeFigureOut">
              <a:rPr lang="el-GR" smtClean="0"/>
              <a:t>17/11/2024</a:t>
            </a:fld>
            <a:endParaRPr lang="el-GR"/>
          </a:p>
        </p:txBody>
      </p:sp>
      <p:sp>
        <p:nvSpPr>
          <p:cNvPr id="4" name="Θέση εικόνας διαφάνειας 3"/>
          <p:cNvSpPr>
            <a:spLocks noGrp="1" noRot="1" noChangeAspect="1"/>
          </p:cNvSpPr>
          <p:nvPr>
            <p:ph type="sldImg" idx="2"/>
          </p:nvPr>
        </p:nvSpPr>
        <p:spPr>
          <a:xfrm>
            <a:off x="2538413" y="881063"/>
            <a:ext cx="4232275" cy="2381250"/>
          </a:xfrm>
          <a:prstGeom prst="rect">
            <a:avLst/>
          </a:prstGeom>
          <a:noFill/>
          <a:ln w="12700">
            <a:solidFill>
              <a:prstClr val="black"/>
            </a:solidFill>
          </a:ln>
        </p:spPr>
        <p:txBody>
          <a:bodyPr vert="horz" lIns="93497" tIns="46749" rIns="93497" bIns="46749" rtlCol="0" anchor="ctr"/>
          <a:lstStyle/>
          <a:p>
            <a:endParaRPr lang="el-GR"/>
          </a:p>
        </p:txBody>
      </p:sp>
      <p:sp>
        <p:nvSpPr>
          <p:cNvPr id="5" name="Θέση σημειώσεων 4"/>
          <p:cNvSpPr>
            <a:spLocks noGrp="1"/>
          </p:cNvSpPr>
          <p:nvPr>
            <p:ph type="body" sz="quarter" idx="3"/>
          </p:nvPr>
        </p:nvSpPr>
        <p:spPr>
          <a:xfrm>
            <a:off x="930911" y="3394383"/>
            <a:ext cx="7447279" cy="2777222"/>
          </a:xfrm>
          <a:prstGeom prst="rect">
            <a:avLst/>
          </a:prstGeom>
        </p:spPr>
        <p:txBody>
          <a:bodyPr vert="horz" lIns="93497" tIns="46749" rIns="93497" bIns="46749"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6699376"/>
            <a:ext cx="4033943" cy="353888"/>
          </a:xfrm>
          <a:prstGeom prst="rect">
            <a:avLst/>
          </a:prstGeom>
        </p:spPr>
        <p:txBody>
          <a:bodyPr vert="horz" lIns="93497" tIns="46749" rIns="93497" bIns="46749"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5273003" y="6699376"/>
            <a:ext cx="4033943" cy="353888"/>
          </a:xfrm>
          <a:prstGeom prst="rect">
            <a:avLst/>
          </a:prstGeom>
        </p:spPr>
        <p:txBody>
          <a:bodyPr vert="horz" lIns="93497" tIns="46749" rIns="93497" bIns="46749" rtlCol="0" anchor="b"/>
          <a:lstStyle>
            <a:lvl1pPr algn="r">
              <a:defRPr sz="1200"/>
            </a:lvl1pPr>
          </a:lstStyle>
          <a:p>
            <a:fld id="{687C3A61-B598-496D-8DD4-03DE54B99E52}" type="slidenum">
              <a:rPr lang="el-GR" smtClean="0"/>
              <a:t>‹#›</a:t>
            </a:fld>
            <a:endParaRPr lang="el-GR"/>
          </a:p>
        </p:txBody>
      </p:sp>
    </p:spTree>
    <p:extLst>
      <p:ext uri="{BB962C8B-B14F-4D97-AF65-F5344CB8AC3E}">
        <p14:creationId xmlns:p14="http://schemas.microsoft.com/office/powerpoint/2010/main" val="3126691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87C3A61-B598-496D-8DD4-03DE54B99E52}" type="slidenum">
              <a:rPr lang="el-GR" smtClean="0"/>
              <a:t>1</a:t>
            </a:fld>
            <a:endParaRPr lang="el-GR"/>
          </a:p>
        </p:txBody>
      </p:sp>
    </p:spTree>
    <p:extLst>
      <p:ext uri="{BB962C8B-B14F-4D97-AF65-F5344CB8AC3E}">
        <p14:creationId xmlns:p14="http://schemas.microsoft.com/office/powerpoint/2010/main" val="2479616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87C3A61-B598-496D-8DD4-03DE54B99E52}" type="slidenum">
              <a:rPr lang="el-GR" smtClean="0"/>
              <a:t>2</a:t>
            </a:fld>
            <a:endParaRPr lang="el-GR"/>
          </a:p>
        </p:txBody>
      </p:sp>
    </p:spTree>
    <p:extLst>
      <p:ext uri="{BB962C8B-B14F-4D97-AF65-F5344CB8AC3E}">
        <p14:creationId xmlns:p14="http://schemas.microsoft.com/office/powerpoint/2010/main" val="1721684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87C3A61-B598-496D-8DD4-03DE54B99E52}" type="slidenum">
              <a:rPr lang="el-GR" smtClean="0"/>
              <a:t>6</a:t>
            </a:fld>
            <a:endParaRPr lang="el-GR"/>
          </a:p>
        </p:txBody>
      </p:sp>
    </p:spTree>
    <p:extLst>
      <p:ext uri="{BB962C8B-B14F-4D97-AF65-F5344CB8AC3E}">
        <p14:creationId xmlns:p14="http://schemas.microsoft.com/office/powerpoint/2010/main" val="168926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87C3A61-B598-496D-8DD4-03DE54B99E52}" type="slidenum">
              <a:rPr lang="el-GR" smtClean="0"/>
              <a:t>9</a:t>
            </a:fld>
            <a:endParaRPr lang="el-GR"/>
          </a:p>
        </p:txBody>
      </p:sp>
    </p:spTree>
    <p:extLst>
      <p:ext uri="{BB962C8B-B14F-4D97-AF65-F5344CB8AC3E}">
        <p14:creationId xmlns:p14="http://schemas.microsoft.com/office/powerpoint/2010/main" val="259507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87C3A61-B598-496D-8DD4-03DE54B99E52}" type="slidenum">
              <a:rPr lang="el-GR" smtClean="0"/>
              <a:t>10</a:t>
            </a:fld>
            <a:endParaRPr lang="el-GR"/>
          </a:p>
        </p:txBody>
      </p:sp>
    </p:spTree>
    <p:extLst>
      <p:ext uri="{BB962C8B-B14F-4D97-AF65-F5344CB8AC3E}">
        <p14:creationId xmlns:p14="http://schemas.microsoft.com/office/powerpoint/2010/main" val="2524259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87C3A61-B598-496D-8DD4-03DE54B99E52}" type="slidenum">
              <a:rPr lang="el-GR" smtClean="0"/>
              <a:t>11</a:t>
            </a:fld>
            <a:endParaRPr lang="el-GR"/>
          </a:p>
        </p:txBody>
      </p:sp>
    </p:spTree>
    <p:extLst>
      <p:ext uri="{BB962C8B-B14F-4D97-AF65-F5344CB8AC3E}">
        <p14:creationId xmlns:p14="http://schemas.microsoft.com/office/powerpoint/2010/main" val="2333793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87C3A61-B598-496D-8DD4-03DE54B99E52}" type="slidenum">
              <a:rPr lang="el-GR" smtClean="0"/>
              <a:t>15</a:t>
            </a:fld>
            <a:endParaRPr lang="el-GR"/>
          </a:p>
        </p:txBody>
      </p:sp>
    </p:spTree>
    <p:extLst>
      <p:ext uri="{BB962C8B-B14F-4D97-AF65-F5344CB8AC3E}">
        <p14:creationId xmlns:p14="http://schemas.microsoft.com/office/powerpoint/2010/main" val="806885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87C3A61-B598-496D-8DD4-03DE54B99E52}" type="slidenum">
              <a:rPr lang="el-GR" smtClean="0"/>
              <a:t>17</a:t>
            </a:fld>
            <a:endParaRPr lang="el-GR"/>
          </a:p>
        </p:txBody>
      </p:sp>
    </p:spTree>
    <p:extLst>
      <p:ext uri="{BB962C8B-B14F-4D97-AF65-F5344CB8AC3E}">
        <p14:creationId xmlns:p14="http://schemas.microsoft.com/office/powerpoint/2010/main" val="1097471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87C3A61-B598-496D-8DD4-03DE54B99E52}" type="slidenum">
              <a:rPr lang="el-GR" smtClean="0"/>
              <a:t>20</a:t>
            </a:fld>
            <a:endParaRPr lang="el-GR"/>
          </a:p>
        </p:txBody>
      </p:sp>
    </p:spTree>
    <p:extLst>
      <p:ext uri="{BB962C8B-B14F-4D97-AF65-F5344CB8AC3E}">
        <p14:creationId xmlns:p14="http://schemas.microsoft.com/office/powerpoint/2010/main" val="167472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pPr>
              <a:defRPr/>
            </a:pPr>
            <a:fld id="{FAE47318-55B4-4868-85C6-177EB8687786}" type="datetime1">
              <a:rPr lang="el-GR" altLang="el-GR" smtClean="0"/>
              <a:t>17/11/2024</a:t>
            </a:fld>
            <a:endParaRPr lang="el-GR" altLang="el-GR"/>
          </a:p>
        </p:txBody>
      </p:sp>
      <p:sp>
        <p:nvSpPr>
          <p:cNvPr id="5" name="Footer Placeholder 4"/>
          <p:cNvSpPr>
            <a:spLocks noGrp="1"/>
          </p:cNvSpPr>
          <p:nvPr>
            <p:ph type="ftr" sz="quarter" idx="11"/>
          </p:nvPr>
        </p:nvSpPr>
        <p:spPr/>
        <p:txBody>
          <a:bodyPr/>
          <a:lstStyle/>
          <a:p>
            <a:pPr>
              <a:defRPr/>
            </a:pPr>
            <a:r>
              <a:rPr lang="el-GR" altLang="el-GR"/>
              <a:t>Κώστας Γκούμας 15 Νοεμβρίου 2024                                                                      </a:t>
            </a: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a:defRPr/>
            </a:pPr>
            <a:fld id="{9DA33D2D-6529-4F6E-BADD-83F42A723BDD}" type="slidenum">
              <a:rPr lang="el-GR" altLang="el-GR" smtClean="0"/>
              <a:pPr>
                <a:defRPr/>
              </a:pPr>
              <a:t>‹#›</a:t>
            </a:fld>
            <a:endParaRPr lang="el-GR" altLang="el-GR"/>
          </a:p>
        </p:txBody>
      </p:sp>
    </p:spTree>
    <p:extLst>
      <p:ext uri="{BB962C8B-B14F-4D97-AF65-F5344CB8AC3E}">
        <p14:creationId xmlns:p14="http://schemas.microsoft.com/office/powerpoint/2010/main" val="1621305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a:defRPr/>
            </a:pPr>
            <a:fld id="{52FD91B5-9760-46C8-8BEF-EFF3122E7253}" type="datetime1">
              <a:rPr lang="el-GR" altLang="el-GR" smtClean="0"/>
              <a:t>17/11/2024</a:t>
            </a:fld>
            <a:endParaRPr lang="el-GR" altLang="el-GR"/>
          </a:p>
        </p:txBody>
      </p:sp>
      <p:sp>
        <p:nvSpPr>
          <p:cNvPr id="5" name="Footer Placeholder 4"/>
          <p:cNvSpPr>
            <a:spLocks noGrp="1"/>
          </p:cNvSpPr>
          <p:nvPr>
            <p:ph type="ftr" sz="quarter" idx="11"/>
          </p:nvPr>
        </p:nvSpPr>
        <p:spPr/>
        <p:txBody>
          <a:bodyPr/>
          <a:lstStyle/>
          <a:p>
            <a:pPr>
              <a:defRPr/>
            </a:pPr>
            <a:r>
              <a:rPr lang="el-GR" altLang="el-GR"/>
              <a:t>Κώστας Γκούμας 15 Νοεμβρίου 2024                                                                      </a:t>
            </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AD56F968-0336-4B40-9347-DC0CC0CD4DA0}" type="slidenum">
              <a:rPr lang="el-GR" altLang="el-GR" smtClean="0"/>
              <a:pPr>
                <a:defRPr/>
              </a:pPr>
              <a:t>‹#›</a:t>
            </a:fld>
            <a:endParaRPr lang="el-GR" altLang="el-GR"/>
          </a:p>
        </p:txBody>
      </p:sp>
    </p:spTree>
    <p:extLst>
      <p:ext uri="{BB962C8B-B14F-4D97-AF65-F5344CB8AC3E}">
        <p14:creationId xmlns:p14="http://schemas.microsoft.com/office/powerpoint/2010/main" val="1035352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a:defRPr/>
            </a:pPr>
            <a:fld id="{C9E403B4-4539-476E-B1A1-CE3B222734BA}" type="datetime1">
              <a:rPr lang="el-GR" altLang="el-GR" smtClean="0"/>
              <a:t>17/11/2024</a:t>
            </a:fld>
            <a:endParaRPr lang="el-GR" altLang="el-GR"/>
          </a:p>
        </p:txBody>
      </p:sp>
      <p:sp>
        <p:nvSpPr>
          <p:cNvPr id="5" name="Footer Placeholder 4"/>
          <p:cNvSpPr>
            <a:spLocks noGrp="1"/>
          </p:cNvSpPr>
          <p:nvPr>
            <p:ph type="ftr" sz="quarter" idx="11"/>
          </p:nvPr>
        </p:nvSpPr>
        <p:spPr/>
        <p:txBody>
          <a:bodyPr/>
          <a:lstStyle/>
          <a:p>
            <a:pPr>
              <a:defRPr/>
            </a:pPr>
            <a:r>
              <a:rPr lang="el-GR" altLang="el-GR"/>
              <a:t>Κώστας Γκούμας 15 Νοεμβρίου 2024                                                                      </a:t>
            </a: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AD56F968-0336-4B40-9347-DC0CC0CD4DA0}" type="slidenum">
              <a:rPr lang="el-GR" altLang="el-GR" smtClean="0"/>
              <a:pPr>
                <a:defRPr/>
              </a:pPr>
              <a:t>‹#›</a:t>
            </a:fld>
            <a:endParaRPr lang="el-GR" altLang="el-G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38831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pPr>
              <a:defRPr/>
            </a:pPr>
            <a:fld id="{C08172EB-411E-4CBC-B705-EA8FED0470E4}" type="datetime1">
              <a:rPr lang="el-GR" altLang="el-GR" smtClean="0"/>
              <a:t>17/11/2024</a:t>
            </a:fld>
            <a:endParaRPr lang="el-GR" altLang="el-GR"/>
          </a:p>
        </p:txBody>
      </p:sp>
      <p:sp>
        <p:nvSpPr>
          <p:cNvPr id="6" name="Footer Placeholder 5"/>
          <p:cNvSpPr>
            <a:spLocks noGrp="1"/>
          </p:cNvSpPr>
          <p:nvPr>
            <p:ph type="ftr" sz="quarter" idx="11"/>
          </p:nvPr>
        </p:nvSpPr>
        <p:spPr/>
        <p:txBody>
          <a:bodyPr/>
          <a:lstStyle/>
          <a:p>
            <a:pPr>
              <a:defRPr/>
            </a:pPr>
            <a:r>
              <a:rPr lang="el-GR" altLang="el-GR"/>
              <a:t>Κώστας Γκούμας 15 Νοεμβρίου 2024                                                                      </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AD56F968-0336-4B40-9347-DC0CC0CD4DA0}" type="slidenum">
              <a:rPr lang="el-GR" altLang="el-GR" smtClean="0"/>
              <a:pPr>
                <a:defRPr/>
              </a:pPr>
              <a:t>‹#›</a:t>
            </a:fld>
            <a:endParaRPr lang="el-GR" altLang="el-GR"/>
          </a:p>
        </p:txBody>
      </p:sp>
    </p:spTree>
    <p:extLst>
      <p:ext uri="{BB962C8B-B14F-4D97-AF65-F5344CB8AC3E}">
        <p14:creationId xmlns:p14="http://schemas.microsoft.com/office/powerpoint/2010/main" val="9747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pPr>
              <a:defRPr/>
            </a:pPr>
            <a:fld id="{D335ADD3-95E7-4E03-9F6F-1EA3F6AD7C66}" type="datetime1">
              <a:rPr lang="el-GR" altLang="el-GR" smtClean="0"/>
              <a:t>17/11/2024</a:t>
            </a:fld>
            <a:endParaRPr lang="el-GR" altLang="el-GR"/>
          </a:p>
        </p:txBody>
      </p:sp>
      <p:sp>
        <p:nvSpPr>
          <p:cNvPr id="6" name="Footer Placeholder 5"/>
          <p:cNvSpPr>
            <a:spLocks noGrp="1"/>
          </p:cNvSpPr>
          <p:nvPr>
            <p:ph type="ftr" sz="quarter" idx="11"/>
          </p:nvPr>
        </p:nvSpPr>
        <p:spPr/>
        <p:txBody>
          <a:bodyPr/>
          <a:lstStyle/>
          <a:p>
            <a:pPr>
              <a:defRPr/>
            </a:pPr>
            <a:r>
              <a:rPr lang="el-GR" altLang="el-GR"/>
              <a:t>Κώστας Γκούμας 15 Νοεμβρίου 2024                                                                      </a:t>
            </a: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AD56F968-0336-4B40-9347-DC0CC0CD4DA0}" type="slidenum">
              <a:rPr lang="el-GR" altLang="el-GR" smtClean="0"/>
              <a:pPr>
                <a:defRPr/>
              </a:pPr>
              <a:t>‹#›</a:t>
            </a:fld>
            <a:endParaRPr lang="el-GR" altLang="el-G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55753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pPr>
              <a:defRPr/>
            </a:pPr>
            <a:fld id="{FAF58577-F17D-469D-942E-0881FF4D3891}" type="datetime1">
              <a:rPr lang="el-GR" altLang="el-GR" smtClean="0"/>
              <a:t>17/11/2024</a:t>
            </a:fld>
            <a:endParaRPr lang="el-GR" altLang="el-GR"/>
          </a:p>
        </p:txBody>
      </p:sp>
      <p:sp>
        <p:nvSpPr>
          <p:cNvPr id="6" name="Footer Placeholder 5"/>
          <p:cNvSpPr>
            <a:spLocks noGrp="1"/>
          </p:cNvSpPr>
          <p:nvPr>
            <p:ph type="ftr" sz="quarter" idx="11"/>
          </p:nvPr>
        </p:nvSpPr>
        <p:spPr/>
        <p:txBody>
          <a:bodyPr/>
          <a:lstStyle/>
          <a:p>
            <a:pPr>
              <a:defRPr/>
            </a:pPr>
            <a:r>
              <a:rPr lang="el-GR" altLang="el-GR"/>
              <a:t>Κώστας Γκούμας 15 Νοεμβρίου 2024                                                                      </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AD56F968-0336-4B40-9347-DC0CC0CD4DA0}" type="slidenum">
              <a:rPr lang="el-GR" altLang="el-GR" smtClean="0"/>
              <a:pPr>
                <a:defRPr/>
              </a:pPr>
              <a:t>‹#›</a:t>
            </a:fld>
            <a:endParaRPr lang="el-GR" altLang="el-GR"/>
          </a:p>
        </p:txBody>
      </p:sp>
    </p:spTree>
    <p:extLst>
      <p:ext uri="{BB962C8B-B14F-4D97-AF65-F5344CB8AC3E}">
        <p14:creationId xmlns:p14="http://schemas.microsoft.com/office/powerpoint/2010/main" val="389727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fld id="{D278E92E-C575-4FEB-AEA7-7C3B5C246D65}" type="datetime1">
              <a:rPr lang="el-GR" altLang="el-GR" smtClean="0"/>
              <a:t>17/11/2024</a:t>
            </a:fld>
            <a:endParaRPr lang="el-GR" altLang="el-GR"/>
          </a:p>
        </p:txBody>
      </p:sp>
      <p:sp>
        <p:nvSpPr>
          <p:cNvPr id="5" name="Footer Placeholder 4"/>
          <p:cNvSpPr>
            <a:spLocks noGrp="1"/>
          </p:cNvSpPr>
          <p:nvPr>
            <p:ph type="ftr" sz="quarter" idx="11"/>
          </p:nvPr>
        </p:nvSpPr>
        <p:spPr/>
        <p:txBody>
          <a:bodyPr/>
          <a:lstStyle/>
          <a:p>
            <a:pPr>
              <a:defRPr/>
            </a:pPr>
            <a:r>
              <a:rPr lang="el-GR" altLang="el-GR"/>
              <a:t>Κώστας Γκούμας 15 Νοεμβρίου 2024                                                                      </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FBD71AB2-3D6A-4A44-A30B-DF9E2851C3EE}" type="slidenum">
              <a:rPr lang="el-GR" altLang="el-GR" smtClean="0"/>
              <a:pPr>
                <a:defRPr/>
              </a:pPr>
              <a:t>‹#›</a:t>
            </a:fld>
            <a:endParaRPr lang="el-GR" altLang="el-GR"/>
          </a:p>
        </p:txBody>
      </p:sp>
    </p:spTree>
    <p:extLst>
      <p:ext uri="{BB962C8B-B14F-4D97-AF65-F5344CB8AC3E}">
        <p14:creationId xmlns:p14="http://schemas.microsoft.com/office/powerpoint/2010/main" val="670166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fld id="{3DD3DC23-A253-406F-98C9-F86D884F957F}" type="datetime1">
              <a:rPr lang="el-GR" altLang="el-GR" smtClean="0"/>
              <a:t>17/11/2024</a:t>
            </a:fld>
            <a:endParaRPr lang="el-GR" altLang="el-GR"/>
          </a:p>
        </p:txBody>
      </p:sp>
      <p:sp>
        <p:nvSpPr>
          <p:cNvPr id="5" name="Footer Placeholder 4"/>
          <p:cNvSpPr>
            <a:spLocks noGrp="1"/>
          </p:cNvSpPr>
          <p:nvPr>
            <p:ph type="ftr" sz="quarter" idx="11"/>
          </p:nvPr>
        </p:nvSpPr>
        <p:spPr/>
        <p:txBody>
          <a:bodyPr/>
          <a:lstStyle/>
          <a:p>
            <a:pPr>
              <a:defRPr/>
            </a:pPr>
            <a:r>
              <a:rPr lang="el-GR" altLang="el-GR"/>
              <a:t>Κώστας Γκούμας 15 Νοεμβρίου 2024                                                                      </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C74EC858-BA66-4910-B805-ECDDC4FF2C98}" type="slidenum">
              <a:rPr lang="el-GR" altLang="el-GR" smtClean="0"/>
              <a:pPr>
                <a:defRPr/>
              </a:pPr>
              <a:t>‹#›</a:t>
            </a:fld>
            <a:endParaRPr lang="el-GR" altLang="el-GR"/>
          </a:p>
        </p:txBody>
      </p:sp>
    </p:spTree>
    <p:extLst>
      <p:ext uri="{BB962C8B-B14F-4D97-AF65-F5344CB8AC3E}">
        <p14:creationId xmlns:p14="http://schemas.microsoft.com/office/powerpoint/2010/main" val="436518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Θέση περιεχομένου 1"/>
          <p:cNvSpPr>
            <a:spLocks noGrp="1"/>
          </p:cNvSpPr>
          <p:nvPr>
            <p:ph/>
          </p:nvPr>
        </p:nvSpPr>
        <p:spPr>
          <a:xfrm>
            <a:off x="609600" y="274639"/>
            <a:ext cx="10972800" cy="5851525"/>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Θέση ημερομηνίας 2"/>
          <p:cNvSpPr>
            <a:spLocks noGrp="1"/>
          </p:cNvSpPr>
          <p:nvPr>
            <p:ph type="dt" sz="half" idx="10"/>
          </p:nvPr>
        </p:nvSpPr>
        <p:spPr>
          <a:xfrm>
            <a:off x="609600" y="6453189"/>
            <a:ext cx="2844800" cy="268287"/>
          </a:xfrm>
        </p:spPr>
        <p:txBody>
          <a:bodyPr/>
          <a:lstStyle>
            <a:lvl1pPr>
              <a:defRPr/>
            </a:lvl1pPr>
          </a:lstStyle>
          <a:p>
            <a:fld id="{C38652E6-6187-4C95-A311-74E4EC805101}" type="datetime1">
              <a:rPr lang="el-GR" altLang="el-GR" smtClean="0"/>
              <a:t>17/11/2024</a:t>
            </a:fld>
            <a:endParaRPr lang="el-GR" altLang="el-GR"/>
          </a:p>
        </p:txBody>
      </p:sp>
      <p:sp>
        <p:nvSpPr>
          <p:cNvPr id="4" name="Θέση υποσέλιδου 3"/>
          <p:cNvSpPr>
            <a:spLocks noGrp="1"/>
          </p:cNvSpPr>
          <p:nvPr>
            <p:ph type="ftr" sz="quarter" idx="11"/>
          </p:nvPr>
        </p:nvSpPr>
        <p:spPr>
          <a:xfrm>
            <a:off x="3503084" y="6453189"/>
            <a:ext cx="5568949" cy="268287"/>
          </a:xfrm>
        </p:spPr>
        <p:txBody>
          <a:bodyPr/>
          <a:lstStyle>
            <a:lvl1pPr>
              <a:defRPr/>
            </a:lvl1pPr>
          </a:lstStyle>
          <a:p>
            <a:r>
              <a:rPr lang="el-GR" altLang="el-GR"/>
              <a:t>Κώστας Γκούμας 15 Νοεμβρίου 2024                                                                      </a:t>
            </a:r>
          </a:p>
        </p:txBody>
      </p:sp>
      <p:sp>
        <p:nvSpPr>
          <p:cNvPr id="5" name="Θέση αριθμού διαφάνειας 4"/>
          <p:cNvSpPr>
            <a:spLocks noGrp="1"/>
          </p:cNvSpPr>
          <p:nvPr>
            <p:ph type="sldNum" sz="quarter" idx="12"/>
          </p:nvPr>
        </p:nvSpPr>
        <p:spPr>
          <a:xfrm>
            <a:off x="9169400" y="6453189"/>
            <a:ext cx="2413000" cy="268287"/>
          </a:xfrm>
        </p:spPr>
        <p:txBody>
          <a:bodyPr/>
          <a:lstStyle>
            <a:lvl1pPr>
              <a:defRPr/>
            </a:lvl1pPr>
          </a:lstStyle>
          <a:p>
            <a:fld id="{01B62E85-1A43-418E-87A0-3F67DEF00A9C}" type="slidenum">
              <a:rPr lang="el-GR" altLang="el-GR"/>
              <a:pPr/>
              <a:t>‹#›</a:t>
            </a:fld>
            <a:endParaRPr lang="el-GR" altLang="el-GR"/>
          </a:p>
        </p:txBody>
      </p:sp>
    </p:spTree>
    <p:extLst>
      <p:ext uri="{BB962C8B-B14F-4D97-AF65-F5344CB8AC3E}">
        <p14:creationId xmlns:p14="http://schemas.microsoft.com/office/powerpoint/2010/main" val="858045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C968F6-16BB-11B6-87D8-A0190A6FFB20}"/>
              </a:ext>
            </a:extLst>
          </p:cNvPr>
          <p:cNvSpPr>
            <a:spLocks noGrp="1"/>
          </p:cNvSpPr>
          <p:nvPr>
            <p:ph type="title"/>
          </p:nvPr>
        </p:nvSpPr>
        <p:spPr>
          <a:xfrm>
            <a:off x="609600" y="277814"/>
            <a:ext cx="10972800" cy="1139825"/>
          </a:xfrm>
        </p:spPr>
        <p:txBody>
          <a:bodyPr/>
          <a:lstStyle/>
          <a:p>
            <a:r>
              <a:rPr lang="el-GR"/>
              <a:t>Κάντε κλικ για να επεξεργαστείτε τον τίτλο υποδείγματος</a:t>
            </a:r>
          </a:p>
        </p:txBody>
      </p:sp>
      <p:sp>
        <p:nvSpPr>
          <p:cNvPr id="3" name="Θέση πίνακα 2">
            <a:extLst>
              <a:ext uri="{FF2B5EF4-FFF2-40B4-BE49-F238E27FC236}">
                <a16:creationId xmlns:a16="http://schemas.microsoft.com/office/drawing/2014/main" id="{8862BF03-04D7-3CF3-7FD7-51A7019813DF}"/>
              </a:ext>
            </a:extLst>
          </p:cNvPr>
          <p:cNvSpPr>
            <a:spLocks noGrp="1"/>
          </p:cNvSpPr>
          <p:nvPr>
            <p:ph type="tbl" idx="1"/>
          </p:nvPr>
        </p:nvSpPr>
        <p:spPr>
          <a:xfrm>
            <a:off x="609600" y="1600201"/>
            <a:ext cx="10972800" cy="4525963"/>
          </a:xfrm>
        </p:spPr>
        <p:txBody>
          <a:bodyPr/>
          <a:lstStyle/>
          <a:p>
            <a:endParaRPr lang="el-GR"/>
          </a:p>
        </p:txBody>
      </p:sp>
      <p:sp>
        <p:nvSpPr>
          <p:cNvPr id="4" name="Θέση ημερομηνίας 3">
            <a:extLst>
              <a:ext uri="{FF2B5EF4-FFF2-40B4-BE49-F238E27FC236}">
                <a16:creationId xmlns:a16="http://schemas.microsoft.com/office/drawing/2014/main" id="{4B0FE498-46E1-8FB3-E342-E7FBFB5C90CF}"/>
              </a:ext>
            </a:extLst>
          </p:cNvPr>
          <p:cNvSpPr>
            <a:spLocks noGrp="1"/>
          </p:cNvSpPr>
          <p:nvPr>
            <p:ph type="dt" sz="half" idx="10"/>
          </p:nvPr>
        </p:nvSpPr>
        <p:spPr>
          <a:xfrm>
            <a:off x="609600" y="6245225"/>
            <a:ext cx="2844800" cy="476250"/>
          </a:xfrm>
        </p:spPr>
        <p:txBody>
          <a:bodyPr/>
          <a:lstStyle>
            <a:lvl1pPr>
              <a:defRPr/>
            </a:lvl1pPr>
          </a:lstStyle>
          <a:p>
            <a:fld id="{F724E932-624D-40F1-8436-D03E35DF43DF}" type="datetime1">
              <a:rPr lang="el-GR" altLang="el-GR" smtClean="0"/>
              <a:t>17/11/2024</a:t>
            </a:fld>
            <a:endParaRPr lang="el-GR" altLang="el-GR"/>
          </a:p>
        </p:txBody>
      </p:sp>
      <p:sp>
        <p:nvSpPr>
          <p:cNvPr id="5" name="Θέση υποσέλιδου 4">
            <a:extLst>
              <a:ext uri="{FF2B5EF4-FFF2-40B4-BE49-F238E27FC236}">
                <a16:creationId xmlns:a16="http://schemas.microsoft.com/office/drawing/2014/main" id="{AB5CDD24-A310-3CC2-D62C-25BE881E840B}"/>
              </a:ext>
            </a:extLst>
          </p:cNvPr>
          <p:cNvSpPr>
            <a:spLocks noGrp="1"/>
          </p:cNvSpPr>
          <p:nvPr>
            <p:ph type="ftr" sz="quarter" idx="11"/>
          </p:nvPr>
        </p:nvSpPr>
        <p:spPr>
          <a:xfrm>
            <a:off x="4165600" y="6245225"/>
            <a:ext cx="3860800" cy="476250"/>
          </a:xfrm>
        </p:spPr>
        <p:txBody>
          <a:bodyPr/>
          <a:lstStyle>
            <a:lvl1pPr>
              <a:defRPr/>
            </a:lvl1pPr>
          </a:lstStyle>
          <a:p>
            <a:r>
              <a:rPr lang="el-GR" altLang="el-GR"/>
              <a:t>Κώστας Γκούμας 15 Νοεμβρίου 2024                                                                      </a:t>
            </a:r>
          </a:p>
        </p:txBody>
      </p:sp>
      <p:sp>
        <p:nvSpPr>
          <p:cNvPr id="6" name="Θέση αριθμού διαφάνειας 5">
            <a:extLst>
              <a:ext uri="{FF2B5EF4-FFF2-40B4-BE49-F238E27FC236}">
                <a16:creationId xmlns:a16="http://schemas.microsoft.com/office/drawing/2014/main" id="{A1C46356-E63E-46BA-F911-D305FCFA7ACF}"/>
              </a:ext>
            </a:extLst>
          </p:cNvPr>
          <p:cNvSpPr>
            <a:spLocks noGrp="1"/>
          </p:cNvSpPr>
          <p:nvPr>
            <p:ph type="sldNum" sz="quarter" idx="12"/>
          </p:nvPr>
        </p:nvSpPr>
        <p:spPr>
          <a:xfrm>
            <a:off x="8737600" y="6245225"/>
            <a:ext cx="2844800" cy="476250"/>
          </a:xfrm>
        </p:spPr>
        <p:txBody>
          <a:bodyPr/>
          <a:lstStyle>
            <a:lvl1pPr>
              <a:defRPr/>
            </a:lvl1pPr>
          </a:lstStyle>
          <a:p>
            <a:fld id="{510E0B40-A3F3-4487-A9F2-698BB7B0B982}" type="slidenum">
              <a:rPr lang="el-GR" altLang="el-GR"/>
              <a:pPr/>
              <a:t>‹#›</a:t>
            </a:fld>
            <a:endParaRPr lang="el-GR" altLang="el-GR"/>
          </a:p>
        </p:txBody>
      </p:sp>
    </p:spTree>
    <p:extLst>
      <p:ext uri="{BB962C8B-B14F-4D97-AF65-F5344CB8AC3E}">
        <p14:creationId xmlns:p14="http://schemas.microsoft.com/office/powerpoint/2010/main" val="939461102"/>
      </p:ext>
    </p:extLst>
  </p:cSld>
  <p:clrMapOvr>
    <a:masterClrMapping/>
  </p:clrMapOvr>
  <p:transition spd="slow">
    <p:check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C55B7CC-076C-1148-868C-396353C6179F}"/>
              </a:ext>
            </a:extLst>
          </p:cNvPr>
          <p:cNvPicPr>
            <a:picLocks noChangeAspect="1"/>
          </p:cNvPicPr>
          <p:nvPr userDrawn="1"/>
        </p:nvPicPr>
        <p:blipFill>
          <a:blip r:embed="rId2" cstate="print"/>
          <a:stretch>
            <a:fillRect/>
          </a:stretch>
        </p:blipFill>
        <p:spPr>
          <a:xfrm>
            <a:off x="414017" y="709639"/>
            <a:ext cx="11777985" cy="304800"/>
          </a:xfrm>
          <a:prstGeom prst="rect">
            <a:avLst/>
          </a:prstGeom>
        </p:spPr>
      </p:pic>
      <p:sp>
        <p:nvSpPr>
          <p:cNvPr id="3" name="Espace réservé de la date 2">
            <a:extLst>
              <a:ext uri="{FF2B5EF4-FFF2-40B4-BE49-F238E27FC236}">
                <a16:creationId xmlns:a16="http://schemas.microsoft.com/office/drawing/2014/main" id="{27C380E3-50FD-1348-B217-419CAEC6AC24}"/>
              </a:ext>
            </a:extLst>
          </p:cNvPr>
          <p:cNvSpPr>
            <a:spLocks noGrp="1"/>
          </p:cNvSpPr>
          <p:nvPr>
            <p:ph type="dt" sz="half" idx="10"/>
          </p:nvPr>
        </p:nvSpPr>
        <p:spPr/>
        <p:txBody>
          <a:bodyPr/>
          <a:lstStyle/>
          <a:p>
            <a:r>
              <a:rPr lang="el-GR"/>
              <a:t>Κώστας Γκούμας Σεπτέμβριος  2024</a:t>
            </a:r>
            <a:endParaRPr lang="fr-FR"/>
          </a:p>
        </p:txBody>
      </p:sp>
      <p:sp>
        <p:nvSpPr>
          <p:cNvPr id="4" name="Espace réservé du pied de page 3">
            <a:extLst>
              <a:ext uri="{FF2B5EF4-FFF2-40B4-BE49-F238E27FC236}">
                <a16:creationId xmlns:a16="http://schemas.microsoft.com/office/drawing/2014/main" id="{009A814A-CD91-3243-9CFD-71DDCE138768}"/>
              </a:ext>
            </a:extLst>
          </p:cNvPr>
          <p:cNvSpPr>
            <a:spLocks noGrp="1"/>
          </p:cNvSpPr>
          <p:nvPr>
            <p:ph type="ftr" sz="quarter" idx="11"/>
          </p:nvPr>
        </p:nvSpPr>
        <p:spPr/>
        <p:txBody>
          <a:bodyPr/>
          <a:lstStyle/>
          <a:p>
            <a:r>
              <a:rPr lang="el-GR"/>
              <a:t>Γκούμας Κώστας</a:t>
            </a:r>
            <a:endParaRPr lang="fr-FR"/>
          </a:p>
        </p:txBody>
      </p:sp>
      <p:sp>
        <p:nvSpPr>
          <p:cNvPr id="5" name="Espace réservé du numéro de diapositive 4">
            <a:extLst>
              <a:ext uri="{FF2B5EF4-FFF2-40B4-BE49-F238E27FC236}">
                <a16:creationId xmlns:a16="http://schemas.microsoft.com/office/drawing/2014/main" id="{98DA2FB0-D60F-8249-877C-014959BAA724}"/>
              </a:ext>
            </a:extLst>
          </p:cNvPr>
          <p:cNvSpPr>
            <a:spLocks noGrp="1"/>
          </p:cNvSpPr>
          <p:nvPr>
            <p:ph type="sldNum" sz="quarter" idx="12"/>
          </p:nvPr>
        </p:nvSpPr>
        <p:spPr/>
        <p:txBody>
          <a:bodyPr/>
          <a:lstStyle/>
          <a:p>
            <a:fld id="{1A71A59C-2040-4A48-B972-7E55B8D2B77B}" type="slidenum">
              <a:rPr lang="fr-FR" smtClean="0"/>
              <a:pPr/>
              <a:t>‹#›</a:t>
            </a:fld>
            <a:endParaRPr lang="fr-FR"/>
          </a:p>
        </p:txBody>
      </p:sp>
      <p:sp>
        <p:nvSpPr>
          <p:cNvPr id="9" name="Titre 1">
            <a:extLst>
              <a:ext uri="{FF2B5EF4-FFF2-40B4-BE49-F238E27FC236}">
                <a16:creationId xmlns:a16="http://schemas.microsoft.com/office/drawing/2014/main" id="{907FA2A0-27C2-B944-854C-05E472D583BA}"/>
              </a:ext>
            </a:extLst>
          </p:cNvPr>
          <p:cNvSpPr>
            <a:spLocks noGrp="1"/>
          </p:cNvSpPr>
          <p:nvPr>
            <p:ph type="title" hasCustomPrompt="1"/>
          </p:nvPr>
        </p:nvSpPr>
        <p:spPr>
          <a:xfrm>
            <a:off x="414015" y="55042"/>
            <a:ext cx="11363971" cy="949620"/>
          </a:xfrm>
        </p:spPr>
        <p:txBody>
          <a:bodyPr anchor="ctr">
            <a:normAutofit/>
          </a:bodyPr>
          <a:lstStyle>
            <a:lvl1pPr algn="l">
              <a:defRPr sz="3000"/>
            </a:lvl1pPr>
          </a:lstStyle>
          <a:p>
            <a:r>
              <a:rPr lang="fr-FR" dirty="0"/>
              <a:t>Slide </a:t>
            </a:r>
            <a:r>
              <a:rPr lang="fr-FR" dirty="0" err="1"/>
              <a:t>title</a:t>
            </a:r>
            <a:endParaRPr lang="fr-FR" dirty="0"/>
          </a:p>
        </p:txBody>
      </p:sp>
    </p:spTree>
    <p:extLst>
      <p:ext uri="{BB962C8B-B14F-4D97-AF65-F5344CB8AC3E}">
        <p14:creationId xmlns:p14="http://schemas.microsoft.com/office/powerpoint/2010/main" val="764200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fld id="{3946F704-B0C8-4251-A9F5-079A0BB585F6}" type="datetime1">
              <a:rPr lang="el-GR" altLang="el-GR" smtClean="0"/>
              <a:t>17/11/2024</a:t>
            </a:fld>
            <a:endParaRPr lang="el-GR" altLang="el-GR"/>
          </a:p>
        </p:txBody>
      </p:sp>
      <p:sp>
        <p:nvSpPr>
          <p:cNvPr id="5" name="Footer Placeholder 4"/>
          <p:cNvSpPr>
            <a:spLocks noGrp="1"/>
          </p:cNvSpPr>
          <p:nvPr>
            <p:ph type="ftr" sz="quarter" idx="11"/>
          </p:nvPr>
        </p:nvSpPr>
        <p:spPr/>
        <p:txBody>
          <a:bodyPr/>
          <a:lstStyle/>
          <a:p>
            <a:pPr>
              <a:defRPr/>
            </a:pPr>
            <a:r>
              <a:rPr lang="el-GR" altLang="el-GR"/>
              <a:t>Κώστας Γκούμας 15 Νοεμβρίου 2024                                                                      </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4003C0F8-EBF7-49F3-8B1E-5E19522E2D61}" type="slidenum">
              <a:rPr lang="el-GR" altLang="el-GR" smtClean="0"/>
              <a:pPr>
                <a:defRPr/>
              </a:pPr>
              <a:t>‹#›</a:t>
            </a:fld>
            <a:endParaRPr lang="el-GR" altLang="el-GR"/>
          </a:p>
        </p:txBody>
      </p:sp>
    </p:spTree>
    <p:extLst>
      <p:ext uri="{BB962C8B-B14F-4D97-AF65-F5344CB8AC3E}">
        <p14:creationId xmlns:p14="http://schemas.microsoft.com/office/powerpoint/2010/main" val="1961846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589214" y="4777381"/>
            <a:ext cx="891539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pPr>
              <a:defRPr/>
            </a:pPr>
            <a:fld id="{A45ED632-0683-403B-B9D9-69C83D54CA7C}" type="datetime1">
              <a:rPr lang="el-GR" altLang="el-GR" smtClean="0"/>
              <a:t>17/11/2024</a:t>
            </a:fld>
            <a:endParaRPr lang="el-GR" altLang="el-GR"/>
          </a:p>
        </p:txBody>
      </p:sp>
      <p:sp>
        <p:nvSpPr>
          <p:cNvPr id="5" name="Footer Placeholder 4"/>
          <p:cNvSpPr>
            <a:spLocks noGrp="1"/>
          </p:cNvSpPr>
          <p:nvPr>
            <p:ph type="ftr" sz="quarter" idx="11"/>
          </p:nvPr>
        </p:nvSpPr>
        <p:spPr/>
        <p:txBody>
          <a:bodyPr/>
          <a:lstStyle/>
          <a:p>
            <a:pPr>
              <a:defRPr/>
            </a:pPr>
            <a:r>
              <a:rPr lang="el-GR" altLang="el-GR"/>
              <a:t>Κώστας Γκούμας 15 Οκτωβρίου 2022                                                                      </a:t>
            </a:r>
          </a:p>
        </p:txBody>
      </p:sp>
      <p:sp>
        <p:nvSpPr>
          <p:cNvPr id="7" name="Freeform 6"/>
          <p:cNvSpPr/>
          <p:nvPr/>
        </p:nvSpPr>
        <p:spPr bwMode="auto">
          <a:xfrm>
            <a:off x="1" y="4323812"/>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4" y="4529542"/>
            <a:ext cx="779767" cy="365125"/>
          </a:xfrm>
        </p:spPr>
        <p:txBody>
          <a:bodyPr/>
          <a:lstStyle/>
          <a:p>
            <a:pPr>
              <a:defRPr/>
            </a:pPr>
            <a:fld id="{9DA33D2D-6529-4F6E-BADD-83F42A723BDD}" type="slidenum">
              <a:rPr lang="el-GR" altLang="el-GR" smtClean="0"/>
              <a:pPr>
                <a:defRPr/>
              </a:pPr>
              <a:t>‹#›</a:t>
            </a:fld>
            <a:endParaRPr lang="el-GR" altLang="el-GR"/>
          </a:p>
        </p:txBody>
      </p:sp>
    </p:spTree>
    <p:extLst>
      <p:ext uri="{BB962C8B-B14F-4D97-AF65-F5344CB8AC3E}">
        <p14:creationId xmlns:p14="http://schemas.microsoft.com/office/powerpoint/2010/main" val="3235630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6"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fld id="{8B7374C8-B997-42D8-B730-4730CCBEDB6B}" type="datetime1">
              <a:rPr lang="el-GR" altLang="el-GR" smtClean="0"/>
              <a:t>17/11/2024</a:t>
            </a:fld>
            <a:endParaRPr lang="el-GR" altLang="el-GR"/>
          </a:p>
        </p:txBody>
      </p:sp>
      <p:sp>
        <p:nvSpPr>
          <p:cNvPr id="5" name="Footer Placeholder 4"/>
          <p:cNvSpPr>
            <a:spLocks noGrp="1"/>
          </p:cNvSpPr>
          <p:nvPr>
            <p:ph type="ftr" sz="quarter" idx="11"/>
          </p:nvPr>
        </p:nvSpPr>
        <p:spPr/>
        <p:txBody>
          <a:bodyPr/>
          <a:lstStyle/>
          <a:p>
            <a:pPr>
              <a:defRPr/>
            </a:pPr>
            <a:r>
              <a:rPr lang="el-GR" altLang="el-GR"/>
              <a:t>Κώστας Γκούμας 15 Οκτωβρίου 2022                                                                      </a:t>
            </a:r>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4003C0F8-EBF7-49F3-8B1E-5E19522E2D61}" type="slidenum">
              <a:rPr lang="el-GR" altLang="el-GR" smtClean="0"/>
              <a:pPr>
                <a:defRPr/>
              </a:pPr>
              <a:t>‹#›</a:t>
            </a:fld>
            <a:endParaRPr lang="el-GR" altLang="el-GR"/>
          </a:p>
        </p:txBody>
      </p:sp>
    </p:spTree>
    <p:extLst>
      <p:ext uri="{BB962C8B-B14F-4D97-AF65-F5344CB8AC3E}">
        <p14:creationId xmlns:p14="http://schemas.microsoft.com/office/powerpoint/2010/main" val="2296887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4" y="3530129"/>
            <a:ext cx="891539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a:defRPr/>
            </a:pPr>
            <a:fld id="{1548DC6D-013D-4A75-A3DC-C4D98E0ED1FD}" type="datetime1">
              <a:rPr lang="el-GR" altLang="el-GR" smtClean="0"/>
              <a:t>17/11/2024</a:t>
            </a:fld>
            <a:endParaRPr lang="el-GR" altLang="el-GR"/>
          </a:p>
        </p:txBody>
      </p:sp>
      <p:sp>
        <p:nvSpPr>
          <p:cNvPr id="5" name="Footer Placeholder 4"/>
          <p:cNvSpPr>
            <a:spLocks noGrp="1"/>
          </p:cNvSpPr>
          <p:nvPr>
            <p:ph type="ftr" sz="quarter" idx="11"/>
          </p:nvPr>
        </p:nvSpPr>
        <p:spPr/>
        <p:txBody>
          <a:bodyPr/>
          <a:lstStyle/>
          <a:p>
            <a:pPr>
              <a:defRPr/>
            </a:pPr>
            <a:r>
              <a:rPr lang="el-GR" altLang="el-GR"/>
              <a:t>Κώστας Γκούμας 15 Οκτωβρίου 2022                                                                      </a:t>
            </a:r>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pPr>
              <a:defRPr/>
            </a:pPr>
            <a:fld id="{074CF8CE-F442-4BE6-A62C-82FD0CC6EF64}" type="slidenum">
              <a:rPr lang="el-GR" altLang="el-GR" smtClean="0"/>
              <a:pPr>
                <a:defRPr/>
              </a:pPr>
              <a:t>‹#›</a:t>
            </a:fld>
            <a:endParaRPr lang="el-GR" altLang="el-GR"/>
          </a:p>
        </p:txBody>
      </p:sp>
    </p:spTree>
    <p:extLst>
      <p:ext uri="{BB962C8B-B14F-4D97-AF65-F5344CB8AC3E}">
        <p14:creationId xmlns:p14="http://schemas.microsoft.com/office/powerpoint/2010/main" val="729684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pPr>
              <a:defRPr/>
            </a:pPr>
            <a:fld id="{3B586A4B-D7DD-406E-9D8D-11DB0C86D89D}" type="datetime1">
              <a:rPr lang="el-GR" altLang="el-GR" smtClean="0"/>
              <a:t>17/11/2024</a:t>
            </a:fld>
            <a:endParaRPr lang="el-GR" altLang="el-GR"/>
          </a:p>
        </p:txBody>
      </p:sp>
      <p:sp>
        <p:nvSpPr>
          <p:cNvPr id="6" name="Footer Placeholder 5"/>
          <p:cNvSpPr>
            <a:spLocks noGrp="1"/>
          </p:cNvSpPr>
          <p:nvPr>
            <p:ph type="ftr" sz="quarter" idx="11"/>
          </p:nvPr>
        </p:nvSpPr>
        <p:spPr/>
        <p:txBody>
          <a:bodyPr/>
          <a:lstStyle/>
          <a:p>
            <a:pPr>
              <a:defRPr/>
            </a:pPr>
            <a:r>
              <a:rPr lang="el-GR" altLang="el-GR"/>
              <a:t>Κώστας Γκούμας 15 Οκτωβρίου 2022                                                                      </a:t>
            </a:r>
          </a:p>
        </p:txBody>
      </p:sp>
      <p:sp>
        <p:nvSpPr>
          <p:cNvPr id="10"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4" y="787784"/>
            <a:ext cx="779767" cy="365125"/>
          </a:xfrm>
        </p:spPr>
        <p:txBody>
          <a:bodyPr/>
          <a:lstStyle/>
          <a:p>
            <a:pPr>
              <a:defRPr/>
            </a:pPr>
            <a:fld id="{47E4448B-9560-4619-9EBC-BCD29E0ECD6D}" type="slidenum">
              <a:rPr lang="el-GR" altLang="el-GR" smtClean="0"/>
              <a:pPr>
                <a:defRPr/>
              </a:pPr>
              <a:t>‹#›</a:t>
            </a:fld>
            <a:endParaRPr lang="el-GR" altLang="el-GR"/>
          </a:p>
        </p:txBody>
      </p:sp>
    </p:spTree>
    <p:extLst>
      <p:ext uri="{BB962C8B-B14F-4D97-AF65-F5344CB8AC3E}">
        <p14:creationId xmlns:p14="http://schemas.microsoft.com/office/powerpoint/2010/main" val="1892914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pPr>
              <a:defRPr/>
            </a:pPr>
            <a:fld id="{8E9AE1AA-BF82-4C76-B46F-CA6178A2957B}" type="datetime1">
              <a:rPr lang="el-GR" altLang="el-GR" smtClean="0"/>
              <a:t>17/11/2024</a:t>
            </a:fld>
            <a:endParaRPr lang="el-GR" altLang="el-GR"/>
          </a:p>
        </p:txBody>
      </p:sp>
      <p:sp>
        <p:nvSpPr>
          <p:cNvPr id="8" name="Footer Placeholder 7"/>
          <p:cNvSpPr>
            <a:spLocks noGrp="1"/>
          </p:cNvSpPr>
          <p:nvPr>
            <p:ph type="ftr" sz="quarter" idx="11"/>
          </p:nvPr>
        </p:nvSpPr>
        <p:spPr/>
        <p:txBody>
          <a:bodyPr/>
          <a:lstStyle/>
          <a:p>
            <a:pPr>
              <a:defRPr/>
            </a:pPr>
            <a:r>
              <a:rPr lang="el-GR" altLang="el-GR"/>
              <a:t>Κώστας Γκούμας 15 Οκτωβρίου 2022                                                                      </a:t>
            </a:r>
          </a:p>
        </p:txBody>
      </p:sp>
      <p:sp>
        <p:nvSpPr>
          <p:cNvPr id="12"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4" y="787784"/>
            <a:ext cx="779767" cy="365125"/>
          </a:xfrm>
        </p:spPr>
        <p:txBody>
          <a:bodyPr/>
          <a:lstStyle/>
          <a:p>
            <a:pPr>
              <a:defRPr/>
            </a:pPr>
            <a:fld id="{F0DF12E8-8246-421E-A9EA-2F08B1616C45}" type="slidenum">
              <a:rPr lang="el-GR" altLang="el-GR" smtClean="0"/>
              <a:pPr>
                <a:defRPr/>
              </a:pPr>
              <a:t>‹#›</a:t>
            </a:fld>
            <a:endParaRPr lang="el-GR" altLang="el-GR"/>
          </a:p>
        </p:txBody>
      </p:sp>
    </p:spTree>
    <p:extLst>
      <p:ext uri="{BB962C8B-B14F-4D97-AF65-F5344CB8AC3E}">
        <p14:creationId xmlns:p14="http://schemas.microsoft.com/office/powerpoint/2010/main" val="3642911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pPr>
              <a:defRPr/>
            </a:pPr>
            <a:fld id="{4FCFE2B4-0A79-4C78-8034-9B97C4197B03}" type="datetime1">
              <a:rPr lang="el-GR" altLang="el-GR" smtClean="0"/>
              <a:t>17/11/2024</a:t>
            </a:fld>
            <a:endParaRPr lang="el-GR" altLang="el-GR"/>
          </a:p>
        </p:txBody>
      </p:sp>
      <p:sp>
        <p:nvSpPr>
          <p:cNvPr id="4" name="Footer Placeholder 3"/>
          <p:cNvSpPr>
            <a:spLocks noGrp="1"/>
          </p:cNvSpPr>
          <p:nvPr>
            <p:ph type="ftr" sz="quarter" idx="11"/>
          </p:nvPr>
        </p:nvSpPr>
        <p:spPr/>
        <p:txBody>
          <a:bodyPr/>
          <a:lstStyle/>
          <a:p>
            <a:pPr>
              <a:defRPr/>
            </a:pPr>
            <a:r>
              <a:rPr lang="el-GR" altLang="el-GR"/>
              <a:t>Κώστας Γκούμας 15 Οκτωβρίου 2022                                                                      </a:t>
            </a:r>
          </a:p>
        </p:txBody>
      </p:sp>
      <p:sp>
        <p:nvSpPr>
          <p:cNvPr id="7"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68C72D71-0067-41E2-B6C5-1EBED9E79745}" type="slidenum">
              <a:rPr lang="el-GR" altLang="el-GR" smtClean="0"/>
              <a:pPr>
                <a:defRPr/>
              </a:pPr>
              <a:t>‹#›</a:t>
            </a:fld>
            <a:endParaRPr lang="el-GR" altLang="el-GR"/>
          </a:p>
        </p:txBody>
      </p:sp>
    </p:spTree>
    <p:extLst>
      <p:ext uri="{BB962C8B-B14F-4D97-AF65-F5344CB8AC3E}">
        <p14:creationId xmlns:p14="http://schemas.microsoft.com/office/powerpoint/2010/main" val="3462556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6A16EA9-CDD9-43D4-A5D6-5A0F4C003AAD}" type="datetime1">
              <a:rPr lang="el-GR" altLang="el-GR" smtClean="0"/>
              <a:t>17/11/2024</a:t>
            </a:fld>
            <a:endParaRPr lang="el-GR" altLang="el-GR"/>
          </a:p>
        </p:txBody>
      </p:sp>
      <p:sp>
        <p:nvSpPr>
          <p:cNvPr id="3" name="Footer Placeholder 2"/>
          <p:cNvSpPr>
            <a:spLocks noGrp="1"/>
          </p:cNvSpPr>
          <p:nvPr>
            <p:ph type="ftr" sz="quarter" idx="11"/>
          </p:nvPr>
        </p:nvSpPr>
        <p:spPr/>
        <p:txBody>
          <a:bodyPr/>
          <a:lstStyle/>
          <a:p>
            <a:pPr>
              <a:defRPr/>
            </a:pPr>
            <a:r>
              <a:rPr lang="el-GR" altLang="el-GR"/>
              <a:t>Κώστας Γκούμας 15 Οκτωβρίου 2022                                                                      </a:t>
            </a:r>
          </a:p>
        </p:txBody>
      </p:sp>
      <p:sp>
        <p:nvSpPr>
          <p:cNvPr id="6"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AD56F968-0336-4B40-9347-DC0CC0CD4DA0}" type="slidenum">
              <a:rPr lang="el-GR" altLang="el-GR" smtClean="0"/>
              <a:pPr>
                <a:defRPr/>
              </a:pPr>
              <a:t>‹#›</a:t>
            </a:fld>
            <a:endParaRPr lang="el-GR" altLang="el-GR"/>
          </a:p>
        </p:txBody>
      </p:sp>
    </p:spTree>
    <p:extLst>
      <p:ext uri="{BB962C8B-B14F-4D97-AF65-F5344CB8AC3E}">
        <p14:creationId xmlns:p14="http://schemas.microsoft.com/office/powerpoint/2010/main" val="4194601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4" y="446088"/>
            <a:ext cx="3505199" cy="976312"/>
          </a:xfrm>
        </p:spPr>
        <p:txBody>
          <a:bodyPr anchor="b"/>
          <a:lstStyle>
            <a:lvl1pPr algn="l">
              <a:defRPr sz="15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fld id="{2781C389-210B-4765-ADD3-F243DBB775BF}" type="datetime1">
              <a:rPr lang="el-GR" altLang="el-GR" smtClean="0"/>
              <a:t>17/11/2024</a:t>
            </a:fld>
            <a:endParaRPr lang="el-GR" altLang="el-GR"/>
          </a:p>
        </p:txBody>
      </p:sp>
      <p:sp>
        <p:nvSpPr>
          <p:cNvPr id="6" name="Footer Placeholder 5"/>
          <p:cNvSpPr>
            <a:spLocks noGrp="1"/>
          </p:cNvSpPr>
          <p:nvPr>
            <p:ph type="ftr" sz="quarter" idx="11"/>
          </p:nvPr>
        </p:nvSpPr>
        <p:spPr/>
        <p:txBody>
          <a:bodyPr/>
          <a:lstStyle/>
          <a:p>
            <a:pPr>
              <a:defRPr/>
            </a:pPr>
            <a:r>
              <a:rPr lang="el-GR" altLang="el-GR"/>
              <a:t>Κώστας Γκούμας 15 Οκτωβρίου 2022                                                                      </a:t>
            </a:r>
          </a:p>
        </p:txBody>
      </p:sp>
      <p:sp>
        <p:nvSpPr>
          <p:cNvPr id="9"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483E9261-8FC6-47F8-BBC8-8EF533FAC5B1}" type="slidenum">
              <a:rPr lang="el-GR" altLang="el-GR" smtClean="0"/>
              <a:pPr>
                <a:defRPr/>
              </a:pPr>
              <a:t>‹#›</a:t>
            </a:fld>
            <a:endParaRPr lang="el-GR" altLang="el-GR"/>
          </a:p>
        </p:txBody>
      </p:sp>
    </p:spTree>
    <p:extLst>
      <p:ext uri="{BB962C8B-B14F-4D97-AF65-F5344CB8AC3E}">
        <p14:creationId xmlns:p14="http://schemas.microsoft.com/office/powerpoint/2010/main" val="2984938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fld id="{932AED86-1FE0-4260-B1CD-54650E882FB9}" type="datetime1">
              <a:rPr lang="el-GR" altLang="el-GR" smtClean="0"/>
              <a:t>17/11/2024</a:t>
            </a:fld>
            <a:endParaRPr lang="el-GR" altLang="el-GR"/>
          </a:p>
        </p:txBody>
      </p:sp>
      <p:sp>
        <p:nvSpPr>
          <p:cNvPr id="6" name="Footer Placeholder 5"/>
          <p:cNvSpPr>
            <a:spLocks noGrp="1"/>
          </p:cNvSpPr>
          <p:nvPr>
            <p:ph type="ftr" sz="quarter" idx="11"/>
          </p:nvPr>
        </p:nvSpPr>
        <p:spPr/>
        <p:txBody>
          <a:bodyPr/>
          <a:lstStyle/>
          <a:p>
            <a:pPr>
              <a:defRPr/>
            </a:pPr>
            <a:r>
              <a:rPr lang="el-GR" altLang="el-GR"/>
              <a:t>Κώστας Γκούμας 15 Οκτωβρίου 2022                                                                      </a:t>
            </a:r>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pPr>
              <a:defRPr/>
            </a:pPr>
            <a:fld id="{B4611A34-C990-4C32-ABC2-BA91ADEA5125}" type="slidenum">
              <a:rPr lang="el-GR" altLang="el-GR" smtClean="0"/>
              <a:pPr>
                <a:defRPr/>
              </a:pPr>
              <a:t>‹#›</a:t>
            </a:fld>
            <a:endParaRPr lang="el-GR" altLang="el-GR"/>
          </a:p>
        </p:txBody>
      </p:sp>
    </p:spTree>
    <p:extLst>
      <p:ext uri="{BB962C8B-B14F-4D97-AF65-F5344CB8AC3E}">
        <p14:creationId xmlns:p14="http://schemas.microsoft.com/office/powerpoint/2010/main" val="1067869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a:defRPr/>
            </a:pPr>
            <a:fld id="{684BC922-8D22-4290-AA03-63AD1694B4E3}" type="datetime1">
              <a:rPr lang="el-GR" altLang="el-GR" smtClean="0"/>
              <a:t>17/11/2024</a:t>
            </a:fld>
            <a:endParaRPr lang="el-GR" altLang="el-GR"/>
          </a:p>
        </p:txBody>
      </p:sp>
      <p:sp>
        <p:nvSpPr>
          <p:cNvPr id="5" name="Footer Placeholder 4"/>
          <p:cNvSpPr>
            <a:spLocks noGrp="1"/>
          </p:cNvSpPr>
          <p:nvPr>
            <p:ph type="ftr" sz="quarter" idx="11"/>
          </p:nvPr>
        </p:nvSpPr>
        <p:spPr/>
        <p:txBody>
          <a:bodyPr/>
          <a:lstStyle/>
          <a:p>
            <a:pPr>
              <a:defRPr/>
            </a:pPr>
            <a:r>
              <a:rPr lang="el-GR" altLang="el-GR"/>
              <a:t>Κώστας Γκούμας 15 Οκτωβρίου 2022                                                                      </a:t>
            </a:r>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pPr>
              <a:defRPr/>
            </a:pPr>
            <a:fld id="{AD56F968-0336-4B40-9347-DC0CC0CD4DA0}" type="slidenum">
              <a:rPr lang="el-GR" altLang="el-GR" smtClean="0"/>
              <a:pPr>
                <a:defRPr/>
              </a:pPr>
              <a:t>‹#›</a:t>
            </a:fld>
            <a:endParaRPr lang="el-GR" altLang="el-GR"/>
          </a:p>
        </p:txBody>
      </p:sp>
    </p:spTree>
    <p:extLst>
      <p:ext uri="{BB962C8B-B14F-4D97-AF65-F5344CB8AC3E}">
        <p14:creationId xmlns:p14="http://schemas.microsoft.com/office/powerpoint/2010/main" val="3183963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a:defRPr/>
            </a:pPr>
            <a:fld id="{DEE7854A-EC6D-48E2-80C0-0D1268E4E4EF}" type="datetime1">
              <a:rPr lang="el-GR" altLang="el-GR" smtClean="0"/>
              <a:t>17/11/2024</a:t>
            </a:fld>
            <a:endParaRPr lang="el-GR" altLang="el-GR"/>
          </a:p>
        </p:txBody>
      </p:sp>
      <p:sp>
        <p:nvSpPr>
          <p:cNvPr id="5" name="Footer Placeholder 4"/>
          <p:cNvSpPr>
            <a:spLocks noGrp="1"/>
          </p:cNvSpPr>
          <p:nvPr>
            <p:ph type="ftr" sz="quarter" idx="11"/>
          </p:nvPr>
        </p:nvSpPr>
        <p:spPr/>
        <p:txBody>
          <a:bodyPr/>
          <a:lstStyle/>
          <a:p>
            <a:pPr>
              <a:defRPr/>
            </a:pPr>
            <a:r>
              <a:rPr lang="el-GR" altLang="el-GR"/>
              <a:t>Κώστας Γκούμας 15 Νοεμβρίου 2024                                                                      </a:t>
            </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074CF8CE-F442-4BE6-A62C-82FD0CC6EF64}" type="slidenum">
              <a:rPr lang="el-GR" altLang="el-GR" smtClean="0"/>
              <a:pPr>
                <a:defRPr/>
              </a:pPr>
              <a:t>‹#›</a:t>
            </a:fld>
            <a:endParaRPr lang="el-GR" altLang="el-GR"/>
          </a:p>
        </p:txBody>
      </p:sp>
    </p:spTree>
    <p:extLst>
      <p:ext uri="{BB962C8B-B14F-4D97-AF65-F5344CB8AC3E}">
        <p14:creationId xmlns:p14="http://schemas.microsoft.com/office/powerpoint/2010/main" val="410678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a:defRPr/>
            </a:pPr>
            <a:fld id="{268AEE1E-BF91-4304-BF50-FA6F5B135FB7}" type="datetime1">
              <a:rPr lang="el-GR" altLang="el-GR" smtClean="0"/>
              <a:t>17/11/2024</a:t>
            </a:fld>
            <a:endParaRPr lang="el-GR" altLang="el-GR"/>
          </a:p>
        </p:txBody>
      </p:sp>
      <p:sp>
        <p:nvSpPr>
          <p:cNvPr id="5" name="Footer Placeholder 4"/>
          <p:cNvSpPr>
            <a:spLocks noGrp="1"/>
          </p:cNvSpPr>
          <p:nvPr>
            <p:ph type="ftr" sz="quarter" idx="11"/>
          </p:nvPr>
        </p:nvSpPr>
        <p:spPr/>
        <p:txBody>
          <a:bodyPr/>
          <a:lstStyle/>
          <a:p>
            <a:pPr>
              <a:defRPr/>
            </a:pPr>
            <a:r>
              <a:rPr lang="el-GR" altLang="el-GR"/>
              <a:t>Κώστας Γκούμας 15 Οκτωβρίου 2022                                                                      </a:t>
            </a:r>
          </a:p>
        </p:txBody>
      </p:sp>
      <p:sp>
        <p:nvSpPr>
          <p:cNvPr id="11"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pPr>
              <a:defRPr/>
            </a:pPr>
            <a:fld id="{AD56F968-0336-4B40-9347-DC0CC0CD4DA0}" type="slidenum">
              <a:rPr lang="el-GR" altLang="el-GR" smtClean="0"/>
              <a:pPr>
                <a:defRPr/>
              </a:pPr>
              <a:t>‹#›</a:t>
            </a:fld>
            <a:endParaRPr lang="el-GR" altLang="el-GR"/>
          </a:p>
        </p:txBody>
      </p:sp>
      <p:sp>
        <p:nvSpPr>
          <p:cNvPr id="14" name="TextBox 13"/>
          <p:cNvSpPr txBox="1"/>
          <p:nvPr/>
        </p:nvSpPr>
        <p:spPr>
          <a:xfrm>
            <a:off x="2467652" y="648005"/>
            <a:ext cx="6096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93012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pPr>
              <a:defRPr/>
            </a:pPr>
            <a:fld id="{9FA57102-AA7C-4C5F-BD4A-B6C836DEE530}" type="datetime1">
              <a:rPr lang="el-GR" altLang="el-GR" smtClean="0"/>
              <a:t>17/11/2024</a:t>
            </a:fld>
            <a:endParaRPr lang="el-GR" altLang="el-GR"/>
          </a:p>
        </p:txBody>
      </p:sp>
      <p:sp>
        <p:nvSpPr>
          <p:cNvPr id="6" name="Footer Placeholder 5"/>
          <p:cNvSpPr>
            <a:spLocks noGrp="1"/>
          </p:cNvSpPr>
          <p:nvPr>
            <p:ph type="ftr" sz="quarter" idx="11"/>
          </p:nvPr>
        </p:nvSpPr>
        <p:spPr/>
        <p:txBody>
          <a:bodyPr/>
          <a:lstStyle/>
          <a:p>
            <a:pPr>
              <a:defRPr/>
            </a:pPr>
            <a:r>
              <a:rPr lang="el-GR" altLang="el-GR"/>
              <a:t>Κώστας Γκούμας 15 Οκτωβρίου 2022                                                                      </a:t>
            </a:r>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pPr>
              <a:defRPr/>
            </a:pPr>
            <a:fld id="{AD56F968-0336-4B40-9347-DC0CC0CD4DA0}" type="slidenum">
              <a:rPr lang="el-GR" altLang="el-GR" smtClean="0"/>
              <a:pPr>
                <a:defRPr/>
              </a:pPr>
              <a:t>‹#›</a:t>
            </a:fld>
            <a:endParaRPr lang="el-GR" altLang="el-GR"/>
          </a:p>
        </p:txBody>
      </p:sp>
    </p:spTree>
    <p:extLst>
      <p:ext uri="{BB962C8B-B14F-4D97-AF65-F5344CB8AC3E}">
        <p14:creationId xmlns:p14="http://schemas.microsoft.com/office/powerpoint/2010/main" val="1910237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pPr>
              <a:defRPr/>
            </a:pPr>
            <a:fld id="{75D1F642-590C-488F-B11D-4855FFAF0036}" type="datetime1">
              <a:rPr lang="el-GR" altLang="el-GR" smtClean="0"/>
              <a:t>17/11/2024</a:t>
            </a:fld>
            <a:endParaRPr lang="el-GR" altLang="el-GR"/>
          </a:p>
        </p:txBody>
      </p:sp>
      <p:sp>
        <p:nvSpPr>
          <p:cNvPr id="6" name="Footer Placeholder 5"/>
          <p:cNvSpPr>
            <a:spLocks noGrp="1"/>
          </p:cNvSpPr>
          <p:nvPr>
            <p:ph type="ftr" sz="quarter" idx="11"/>
          </p:nvPr>
        </p:nvSpPr>
        <p:spPr/>
        <p:txBody>
          <a:bodyPr/>
          <a:lstStyle/>
          <a:p>
            <a:pPr>
              <a:defRPr/>
            </a:pPr>
            <a:r>
              <a:rPr lang="el-GR" altLang="el-GR"/>
              <a:t>Κώστας Γκούμας 15 Οκτωβρίου 2022                                                                      </a:t>
            </a:r>
          </a:p>
        </p:txBody>
      </p:sp>
      <p:sp>
        <p:nvSpPr>
          <p:cNvPr id="11"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pPr>
              <a:defRPr/>
            </a:pPr>
            <a:fld id="{AD56F968-0336-4B40-9347-DC0CC0CD4DA0}" type="slidenum">
              <a:rPr lang="el-GR" altLang="el-GR" smtClean="0"/>
              <a:pPr>
                <a:defRPr/>
              </a:pPr>
              <a:t>‹#›</a:t>
            </a:fld>
            <a:endParaRPr lang="el-GR" altLang="el-GR"/>
          </a:p>
        </p:txBody>
      </p:sp>
      <p:sp>
        <p:nvSpPr>
          <p:cNvPr id="17" name="TextBox 16"/>
          <p:cNvSpPr txBox="1"/>
          <p:nvPr/>
        </p:nvSpPr>
        <p:spPr>
          <a:xfrm>
            <a:off x="2467652" y="648005"/>
            <a:ext cx="6096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40513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pPr>
              <a:defRPr/>
            </a:pPr>
            <a:fld id="{E3FEC747-2A1E-4AF7-B5C6-73FF5FE524BF}" type="datetime1">
              <a:rPr lang="el-GR" altLang="el-GR" smtClean="0"/>
              <a:t>17/11/2024</a:t>
            </a:fld>
            <a:endParaRPr lang="el-GR" altLang="el-GR"/>
          </a:p>
        </p:txBody>
      </p:sp>
      <p:sp>
        <p:nvSpPr>
          <p:cNvPr id="6" name="Footer Placeholder 5"/>
          <p:cNvSpPr>
            <a:spLocks noGrp="1"/>
          </p:cNvSpPr>
          <p:nvPr>
            <p:ph type="ftr" sz="quarter" idx="11"/>
          </p:nvPr>
        </p:nvSpPr>
        <p:spPr/>
        <p:txBody>
          <a:bodyPr/>
          <a:lstStyle/>
          <a:p>
            <a:pPr>
              <a:defRPr/>
            </a:pPr>
            <a:r>
              <a:rPr lang="el-GR" altLang="el-GR"/>
              <a:t>Κώστας Γκούμας 15 Οκτωβρίου 2022                                                                      </a:t>
            </a:r>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pPr>
              <a:defRPr/>
            </a:pPr>
            <a:fld id="{AD56F968-0336-4B40-9347-DC0CC0CD4DA0}" type="slidenum">
              <a:rPr lang="el-GR" altLang="el-GR" smtClean="0"/>
              <a:pPr>
                <a:defRPr/>
              </a:pPr>
              <a:t>‹#›</a:t>
            </a:fld>
            <a:endParaRPr lang="el-GR" altLang="el-GR"/>
          </a:p>
        </p:txBody>
      </p:sp>
    </p:spTree>
    <p:extLst>
      <p:ext uri="{BB962C8B-B14F-4D97-AF65-F5344CB8AC3E}">
        <p14:creationId xmlns:p14="http://schemas.microsoft.com/office/powerpoint/2010/main" val="1312733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fld id="{83CA2FF7-B78C-4AE3-BC92-F9526A9D3797}" type="datetime1">
              <a:rPr lang="el-GR" altLang="el-GR" smtClean="0"/>
              <a:t>17/11/2024</a:t>
            </a:fld>
            <a:endParaRPr lang="el-GR" altLang="el-GR"/>
          </a:p>
        </p:txBody>
      </p:sp>
      <p:sp>
        <p:nvSpPr>
          <p:cNvPr id="5" name="Footer Placeholder 4"/>
          <p:cNvSpPr>
            <a:spLocks noGrp="1"/>
          </p:cNvSpPr>
          <p:nvPr>
            <p:ph type="ftr" sz="quarter" idx="11"/>
          </p:nvPr>
        </p:nvSpPr>
        <p:spPr/>
        <p:txBody>
          <a:bodyPr/>
          <a:lstStyle/>
          <a:p>
            <a:pPr>
              <a:defRPr/>
            </a:pPr>
            <a:r>
              <a:rPr lang="el-GR" altLang="el-GR"/>
              <a:t>Κώστας Γκούμας 15 Οκτωβρίου 2022                                                                      </a:t>
            </a:r>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FBD71AB2-3D6A-4A44-A30B-DF9E2851C3EE}" type="slidenum">
              <a:rPr lang="el-GR" altLang="el-GR" smtClean="0"/>
              <a:pPr>
                <a:defRPr/>
              </a:pPr>
              <a:t>‹#›</a:t>
            </a:fld>
            <a:endParaRPr lang="el-GR" altLang="el-GR"/>
          </a:p>
        </p:txBody>
      </p:sp>
    </p:spTree>
    <p:extLst>
      <p:ext uri="{BB962C8B-B14F-4D97-AF65-F5344CB8AC3E}">
        <p14:creationId xmlns:p14="http://schemas.microsoft.com/office/powerpoint/2010/main" val="41050651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3" y="627407"/>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fld id="{713D244C-481E-4DC4-B70D-92558C0BB6B6}" type="datetime1">
              <a:rPr lang="el-GR" altLang="el-GR" smtClean="0"/>
              <a:t>17/11/2024</a:t>
            </a:fld>
            <a:endParaRPr lang="el-GR" altLang="el-GR"/>
          </a:p>
        </p:txBody>
      </p:sp>
      <p:sp>
        <p:nvSpPr>
          <p:cNvPr id="5" name="Footer Placeholder 4"/>
          <p:cNvSpPr>
            <a:spLocks noGrp="1"/>
          </p:cNvSpPr>
          <p:nvPr>
            <p:ph type="ftr" sz="quarter" idx="11"/>
          </p:nvPr>
        </p:nvSpPr>
        <p:spPr/>
        <p:txBody>
          <a:bodyPr/>
          <a:lstStyle/>
          <a:p>
            <a:pPr>
              <a:defRPr/>
            </a:pPr>
            <a:r>
              <a:rPr lang="el-GR" altLang="el-GR"/>
              <a:t>Κώστας Γκούμας 15 Οκτωβρίου 2022                                                                      </a:t>
            </a:r>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C74EC858-BA66-4910-B805-ECDDC4FF2C98}" type="slidenum">
              <a:rPr lang="el-GR" altLang="el-GR" smtClean="0"/>
              <a:pPr>
                <a:defRPr/>
              </a:pPr>
              <a:t>‹#›</a:t>
            </a:fld>
            <a:endParaRPr lang="el-GR" altLang="el-GR"/>
          </a:p>
        </p:txBody>
      </p:sp>
    </p:spTree>
    <p:extLst>
      <p:ext uri="{BB962C8B-B14F-4D97-AF65-F5344CB8AC3E}">
        <p14:creationId xmlns:p14="http://schemas.microsoft.com/office/powerpoint/2010/main" val="9814243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B2C220-F606-8942-20AF-4BD00BC624F3}"/>
              </a:ext>
            </a:extLst>
          </p:cNvPr>
          <p:cNvSpPr>
            <a:spLocks noGrp="1"/>
          </p:cNvSpPr>
          <p:nvPr>
            <p:ph type="title"/>
          </p:nvPr>
        </p:nvSpPr>
        <p:spPr>
          <a:xfrm>
            <a:off x="609600" y="277816"/>
            <a:ext cx="10972800" cy="1139825"/>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85A6C01-2B78-E5A0-E1DA-9586A277A509}"/>
              </a:ext>
            </a:extLst>
          </p:cNvPr>
          <p:cNvSpPr>
            <a:spLocks noGrp="1"/>
          </p:cNvSpPr>
          <p:nvPr>
            <p:ph type="body" sz="half" idx="1"/>
          </p:nvPr>
        </p:nvSpPr>
        <p:spPr>
          <a:xfrm>
            <a:off x="609600" y="1600203"/>
            <a:ext cx="5384800" cy="452596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Σύμβολο κράτησης θέσης ηλεκτρονικής εικόνας 3">
            <a:extLst>
              <a:ext uri="{FF2B5EF4-FFF2-40B4-BE49-F238E27FC236}">
                <a16:creationId xmlns:a16="http://schemas.microsoft.com/office/drawing/2014/main" id="{8EFD32B0-94C4-214F-EC9B-ED8C377F8D90}"/>
              </a:ext>
            </a:extLst>
          </p:cNvPr>
          <p:cNvSpPr>
            <a:spLocks noGrp="1"/>
          </p:cNvSpPr>
          <p:nvPr>
            <p:ph type="clipArt" sz="half" idx="2"/>
          </p:nvPr>
        </p:nvSpPr>
        <p:spPr>
          <a:xfrm>
            <a:off x="6197600" y="1600203"/>
            <a:ext cx="5384800" cy="4525963"/>
          </a:xfrm>
        </p:spPr>
        <p:txBody>
          <a:bodyPr/>
          <a:lstStyle/>
          <a:p>
            <a:endParaRPr lang="el-GR"/>
          </a:p>
        </p:txBody>
      </p:sp>
      <p:sp>
        <p:nvSpPr>
          <p:cNvPr id="5" name="Θέση ημερομηνίας 4">
            <a:extLst>
              <a:ext uri="{FF2B5EF4-FFF2-40B4-BE49-F238E27FC236}">
                <a16:creationId xmlns:a16="http://schemas.microsoft.com/office/drawing/2014/main" id="{C832690D-760E-23FF-D3B1-04B810ED4CC5}"/>
              </a:ext>
            </a:extLst>
          </p:cNvPr>
          <p:cNvSpPr>
            <a:spLocks noGrp="1"/>
          </p:cNvSpPr>
          <p:nvPr>
            <p:ph type="dt" sz="half" idx="10"/>
          </p:nvPr>
        </p:nvSpPr>
        <p:spPr>
          <a:xfrm>
            <a:off x="609600" y="6245225"/>
            <a:ext cx="2844800" cy="476250"/>
          </a:xfrm>
        </p:spPr>
        <p:txBody>
          <a:bodyPr/>
          <a:lstStyle>
            <a:lvl1pPr>
              <a:defRPr/>
            </a:lvl1pPr>
          </a:lstStyle>
          <a:p>
            <a:fld id="{CB783057-3A69-4695-9206-6DDC925FC566}" type="datetime1">
              <a:rPr lang="el-GR" altLang="el-GR" smtClean="0"/>
              <a:t>17/11/2024</a:t>
            </a:fld>
            <a:endParaRPr lang="el-GR" altLang="el-GR"/>
          </a:p>
        </p:txBody>
      </p:sp>
      <p:sp>
        <p:nvSpPr>
          <p:cNvPr id="6" name="Θέση υποσέλιδου 5">
            <a:extLst>
              <a:ext uri="{FF2B5EF4-FFF2-40B4-BE49-F238E27FC236}">
                <a16:creationId xmlns:a16="http://schemas.microsoft.com/office/drawing/2014/main" id="{4D7AF765-1627-9047-669D-3F3C8AB53737}"/>
              </a:ext>
            </a:extLst>
          </p:cNvPr>
          <p:cNvSpPr>
            <a:spLocks noGrp="1"/>
          </p:cNvSpPr>
          <p:nvPr>
            <p:ph type="ftr" sz="quarter" idx="11"/>
          </p:nvPr>
        </p:nvSpPr>
        <p:spPr>
          <a:xfrm>
            <a:off x="4165600" y="6245225"/>
            <a:ext cx="3860800" cy="476250"/>
          </a:xfrm>
        </p:spPr>
        <p:txBody>
          <a:bodyPr/>
          <a:lstStyle>
            <a:lvl1pPr>
              <a:defRPr/>
            </a:lvl1pPr>
          </a:lstStyle>
          <a:p>
            <a:r>
              <a:rPr lang="el-GR" altLang="el-GR"/>
              <a:t>Κώστας Γκούμας 15 Οκτωβρίου 2022                                                                      </a:t>
            </a:r>
          </a:p>
        </p:txBody>
      </p:sp>
      <p:sp>
        <p:nvSpPr>
          <p:cNvPr id="7" name="Θέση αριθμού διαφάνειας 6">
            <a:extLst>
              <a:ext uri="{FF2B5EF4-FFF2-40B4-BE49-F238E27FC236}">
                <a16:creationId xmlns:a16="http://schemas.microsoft.com/office/drawing/2014/main" id="{A5246A63-1BC6-95DF-909D-0EA83E78F437}"/>
              </a:ext>
            </a:extLst>
          </p:cNvPr>
          <p:cNvSpPr>
            <a:spLocks noGrp="1"/>
          </p:cNvSpPr>
          <p:nvPr>
            <p:ph type="sldNum" sz="quarter" idx="12"/>
          </p:nvPr>
        </p:nvSpPr>
        <p:spPr>
          <a:xfrm>
            <a:off x="8737600" y="6245225"/>
            <a:ext cx="2844800" cy="476250"/>
          </a:xfrm>
        </p:spPr>
        <p:txBody>
          <a:bodyPr/>
          <a:lstStyle>
            <a:lvl1pPr>
              <a:defRPr/>
            </a:lvl1pPr>
          </a:lstStyle>
          <a:p>
            <a:fld id="{00F9E22F-6D7E-4C60-A826-D6D831828042}" type="slidenum">
              <a:rPr lang="el-GR" altLang="el-GR"/>
              <a:pPr/>
              <a:t>‹#›</a:t>
            </a:fld>
            <a:endParaRPr lang="el-GR" altLang="el-GR"/>
          </a:p>
        </p:txBody>
      </p:sp>
    </p:spTree>
    <p:extLst>
      <p:ext uri="{BB962C8B-B14F-4D97-AF65-F5344CB8AC3E}">
        <p14:creationId xmlns:p14="http://schemas.microsoft.com/office/powerpoint/2010/main" val="891664120"/>
      </p:ext>
    </p:extLst>
  </p:cSld>
  <p:clrMapOvr>
    <a:masterClrMapping/>
  </p:clrMapOvr>
  <p:transition spd="slow">
    <p:check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C968F6-16BB-11B6-87D8-A0190A6FFB20}"/>
              </a:ext>
            </a:extLst>
          </p:cNvPr>
          <p:cNvSpPr>
            <a:spLocks noGrp="1"/>
          </p:cNvSpPr>
          <p:nvPr>
            <p:ph type="title"/>
          </p:nvPr>
        </p:nvSpPr>
        <p:spPr>
          <a:xfrm>
            <a:off x="609600" y="277816"/>
            <a:ext cx="10972800" cy="1139825"/>
          </a:xfrm>
        </p:spPr>
        <p:txBody>
          <a:bodyPr/>
          <a:lstStyle/>
          <a:p>
            <a:r>
              <a:rPr lang="el-GR"/>
              <a:t>Κάντε κλικ για να επεξεργαστείτε τον τίτλο υποδείγματος</a:t>
            </a:r>
          </a:p>
        </p:txBody>
      </p:sp>
      <p:sp>
        <p:nvSpPr>
          <p:cNvPr id="3" name="Θέση πίνακα 2">
            <a:extLst>
              <a:ext uri="{FF2B5EF4-FFF2-40B4-BE49-F238E27FC236}">
                <a16:creationId xmlns:a16="http://schemas.microsoft.com/office/drawing/2014/main" id="{8862BF03-04D7-3CF3-7FD7-51A7019813DF}"/>
              </a:ext>
            </a:extLst>
          </p:cNvPr>
          <p:cNvSpPr>
            <a:spLocks noGrp="1"/>
          </p:cNvSpPr>
          <p:nvPr>
            <p:ph type="tbl" idx="1"/>
          </p:nvPr>
        </p:nvSpPr>
        <p:spPr>
          <a:xfrm>
            <a:off x="609600" y="1600203"/>
            <a:ext cx="10972800" cy="4525963"/>
          </a:xfrm>
        </p:spPr>
        <p:txBody>
          <a:bodyPr/>
          <a:lstStyle/>
          <a:p>
            <a:endParaRPr lang="el-GR"/>
          </a:p>
        </p:txBody>
      </p:sp>
      <p:sp>
        <p:nvSpPr>
          <p:cNvPr id="4" name="Θέση ημερομηνίας 3">
            <a:extLst>
              <a:ext uri="{FF2B5EF4-FFF2-40B4-BE49-F238E27FC236}">
                <a16:creationId xmlns:a16="http://schemas.microsoft.com/office/drawing/2014/main" id="{4B0FE498-46E1-8FB3-E342-E7FBFB5C90CF}"/>
              </a:ext>
            </a:extLst>
          </p:cNvPr>
          <p:cNvSpPr>
            <a:spLocks noGrp="1"/>
          </p:cNvSpPr>
          <p:nvPr>
            <p:ph type="dt" sz="half" idx="10"/>
          </p:nvPr>
        </p:nvSpPr>
        <p:spPr>
          <a:xfrm>
            <a:off x="609600" y="6245225"/>
            <a:ext cx="2844800" cy="476250"/>
          </a:xfrm>
        </p:spPr>
        <p:txBody>
          <a:bodyPr/>
          <a:lstStyle>
            <a:lvl1pPr>
              <a:defRPr/>
            </a:lvl1pPr>
          </a:lstStyle>
          <a:p>
            <a:fld id="{84A1CA5A-623C-482C-A031-FBE40754567F}" type="datetime1">
              <a:rPr lang="el-GR" altLang="el-GR" smtClean="0"/>
              <a:t>17/11/2024</a:t>
            </a:fld>
            <a:endParaRPr lang="el-GR" altLang="el-GR"/>
          </a:p>
        </p:txBody>
      </p:sp>
      <p:sp>
        <p:nvSpPr>
          <p:cNvPr id="5" name="Θέση υποσέλιδου 4">
            <a:extLst>
              <a:ext uri="{FF2B5EF4-FFF2-40B4-BE49-F238E27FC236}">
                <a16:creationId xmlns:a16="http://schemas.microsoft.com/office/drawing/2014/main" id="{AB5CDD24-A310-3CC2-D62C-25BE881E840B}"/>
              </a:ext>
            </a:extLst>
          </p:cNvPr>
          <p:cNvSpPr>
            <a:spLocks noGrp="1"/>
          </p:cNvSpPr>
          <p:nvPr>
            <p:ph type="ftr" sz="quarter" idx="11"/>
          </p:nvPr>
        </p:nvSpPr>
        <p:spPr>
          <a:xfrm>
            <a:off x="4165600" y="6245225"/>
            <a:ext cx="3860800" cy="476250"/>
          </a:xfrm>
        </p:spPr>
        <p:txBody>
          <a:bodyPr/>
          <a:lstStyle>
            <a:lvl1pPr>
              <a:defRPr/>
            </a:lvl1pPr>
          </a:lstStyle>
          <a:p>
            <a:r>
              <a:rPr lang="el-GR" altLang="el-GR"/>
              <a:t>Κώστας Γκούμας 15 Οκτωβρίου 2022                                                                      </a:t>
            </a:r>
          </a:p>
        </p:txBody>
      </p:sp>
      <p:sp>
        <p:nvSpPr>
          <p:cNvPr id="6" name="Θέση αριθμού διαφάνειας 5">
            <a:extLst>
              <a:ext uri="{FF2B5EF4-FFF2-40B4-BE49-F238E27FC236}">
                <a16:creationId xmlns:a16="http://schemas.microsoft.com/office/drawing/2014/main" id="{A1C46356-E63E-46BA-F911-D305FCFA7ACF}"/>
              </a:ext>
            </a:extLst>
          </p:cNvPr>
          <p:cNvSpPr>
            <a:spLocks noGrp="1"/>
          </p:cNvSpPr>
          <p:nvPr>
            <p:ph type="sldNum" sz="quarter" idx="12"/>
          </p:nvPr>
        </p:nvSpPr>
        <p:spPr>
          <a:xfrm>
            <a:off x="8737600" y="6245225"/>
            <a:ext cx="2844800" cy="476250"/>
          </a:xfrm>
        </p:spPr>
        <p:txBody>
          <a:bodyPr/>
          <a:lstStyle>
            <a:lvl1pPr>
              <a:defRPr/>
            </a:lvl1pPr>
          </a:lstStyle>
          <a:p>
            <a:fld id="{510E0B40-A3F3-4487-A9F2-698BB7B0B982}" type="slidenum">
              <a:rPr lang="el-GR" altLang="el-GR"/>
              <a:pPr/>
              <a:t>‹#›</a:t>
            </a:fld>
            <a:endParaRPr lang="el-GR" altLang="el-GR"/>
          </a:p>
        </p:txBody>
      </p:sp>
    </p:spTree>
    <p:extLst>
      <p:ext uri="{BB962C8B-B14F-4D97-AF65-F5344CB8AC3E}">
        <p14:creationId xmlns:p14="http://schemas.microsoft.com/office/powerpoint/2010/main" val="2326696034"/>
      </p:ext>
    </p:extLst>
  </p:cSld>
  <p:clrMapOvr>
    <a:masterClrMapping/>
  </p:clrMapOvr>
  <p:transition spd="slow">
    <p:check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pPr>
              <a:defRPr/>
            </a:pPr>
            <a:fld id="{D3C7F024-1695-4FA4-9F22-88DE6FEFEE7A}" type="datetime1">
              <a:rPr lang="el-GR" altLang="el-GR" smtClean="0"/>
              <a:t>17/11/2024</a:t>
            </a:fld>
            <a:endParaRPr lang="el-GR" altLang="el-GR"/>
          </a:p>
        </p:txBody>
      </p:sp>
      <p:sp>
        <p:nvSpPr>
          <p:cNvPr id="6" name="Footer Placeholder 5"/>
          <p:cNvSpPr>
            <a:spLocks noGrp="1"/>
          </p:cNvSpPr>
          <p:nvPr>
            <p:ph type="ftr" sz="quarter" idx="11"/>
          </p:nvPr>
        </p:nvSpPr>
        <p:spPr/>
        <p:txBody>
          <a:bodyPr/>
          <a:lstStyle/>
          <a:p>
            <a:pPr>
              <a:defRPr/>
            </a:pPr>
            <a:r>
              <a:rPr lang="el-GR" altLang="el-GR"/>
              <a:t>Κώστας Γκούμας 15 Νοεμβρίου 2024                                                                      </a:t>
            </a: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a:defRPr/>
            </a:pPr>
            <a:fld id="{47E4448B-9560-4619-9EBC-BCD29E0ECD6D}" type="slidenum">
              <a:rPr lang="el-GR" altLang="el-GR" smtClean="0"/>
              <a:pPr>
                <a:defRPr/>
              </a:pPr>
              <a:t>‹#›</a:t>
            </a:fld>
            <a:endParaRPr lang="el-GR" altLang="el-GR"/>
          </a:p>
        </p:txBody>
      </p:sp>
    </p:spTree>
    <p:extLst>
      <p:ext uri="{BB962C8B-B14F-4D97-AF65-F5344CB8AC3E}">
        <p14:creationId xmlns:p14="http://schemas.microsoft.com/office/powerpoint/2010/main" val="3081431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pPr>
              <a:defRPr/>
            </a:pPr>
            <a:fld id="{4C7DFCD7-F20F-4B50-A141-49CFD4A38657}" type="datetime1">
              <a:rPr lang="el-GR" altLang="el-GR" smtClean="0"/>
              <a:t>17/11/2024</a:t>
            </a:fld>
            <a:endParaRPr lang="el-GR" altLang="el-GR"/>
          </a:p>
        </p:txBody>
      </p:sp>
      <p:sp>
        <p:nvSpPr>
          <p:cNvPr id="8" name="Footer Placeholder 7"/>
          <p:cNvSpPr>
            <a:spLocks noGrp="1"/>
          </p:cNvSpPr>
          <p:nvPr>
            <p:ph type="ftr" sz="quarter" idx="11"/>
          </p:nvPr>
        </p:nvSpPr>
        <p:spPr/>
        <p:txBody>
          <a:bodyPr/>
          <a:lstStyle/>
          <a:p>
            <a:pPr>
              <a:defRPr/>
            </a:pPr>
            <a:r>
              <a:rPr lang="el-GR" altLang="el-GR"/>
              <a:t>Κώστας Γκούμας 15 Νοεμβρίου 2024                                                                      </a:t>
            </a: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a:defRPr/>
            </a:pPr>
            <a:fld id="{F0DF12E8-8246-421E-A9EA-2F08B1616C45}" type="slidenum">
              <a:rPr lang="el-GR" altLang="el-GR" smtClean="0"/>
              <a:pPr>
                <a:defRPr/>
              </a:pPr>
              <a:t>‹#›</a:t>
            </a:fld>
            <a:endParaRPr lang="el-GR" altLang="el-GR"/>
          </a:p>
        </p:txBody>
      </p:sp>
    </p:spTree>
    <p:extLst>
      <p:ext uri="{BB962C8B-B14F-4D97-AF65-F5344CB8AC3E}">
        <p14:creationId xmlns:p14="http://schemas.microsoft.com/office/powerpoint/2010/main" val="1880097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pPr>
              <a:defRPr/>
            </a:pPr>
            <a:fld id="{6C2AE5B3-1B3B-4D9E-A7E8-65EC8F477824}" type="datetime1">
              <a:rPr lang="el-GR" altLang="el-GR" smtClean="0"/>
              <a:t>17/11/2024</a:t>
            </a:fld>
            <a:endParaRPr lang="el-GR" altLang="el-GR"/>
          </a:p>
        </p:txBody>
      </p:sp>
      <p:sp>
        <p:nvSpPr>
          <p:cNvPr id="4" name="Footer Placeholder 3"/>
          <p:cNvSpPr>
            <a:spLocks noGrp="1"/>
          </p:cNvSpPr>
          <p:nvPr>
            <p:ph type="ftr" sz="quarter" idx="11"/>
          </p:nvPr>
        </p:nvSpPr>
        <p:spPr/>
        <p:txBody>
          <a:bodyPr/>
          <a:lstStyle/>
          <a:p>
            <a:pPr>
              <a:defRPr/>
            </a:pPr>
            <a:r>
              <a:rPr lang="el-GR" altLang="el-GR"/>
              <a:t>Κώστας Γκούμας 15 Νοεμβρίου 2024                                                                      </a:t>
            </a: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68C72D71-0067-41E2-B6C5-1EBED9E79745}" type="slidenum">
              <a:rPr lang="el-GR" altLang="el-GR" smtClean="0"/>
              <a:pPr>
                <a:defRPr/>
              </a:pPr>
              <a:t>‹#›</a:t>
            </a:fld>
            <a:endParaRPr lang="el-GR" altLang="el-GR"/>
          </a:p>
        </p:txBody>
      </p:sp>
    </p:spTree>
    <p:extLst>
      <p:ext uri="{BB962C8B-B14F-4D97-AF65-F5344CB8AC3E}">
        <p14:creationId xmlns:p14="http://schemas.microsoft.com/office/powerpoint/2010/main" val="168492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2592E02-1A9F-46E7-BE9B-97E0523E4076}" type="datetime1">
              <a:rPr lang="el-GR" altLang="el-GR" smtClean="0"/>
              <a:t>17/11/2024</a:t>
            </a:fld>
            <a:endParaRPr lang="el-GR" altLang="el-GR"/>
          </a:p>
        </p:txBody>
      </p:sp>
      <p:sp>
        <p:nvSpPr>
          <p:cNvPr id="3" name="Footer Placeholder 2"/>
          <p:cNvSpPr>
            <a:spLocks noGrp="1"/>
          </p:cNvSpPr>
          <p:nvPr>
            <p:ph type="ftr" sz="quarter" idx="11"/>
          </p:nvPr>
        </p:nvSpPr>
        <p:spPr/>
        <p:txBody>
          <a:bodyPr/>
          <a:lstStyle/>
          <a:p>
            <a:pPr>
              <a:defRPr/>
            </a:pPr>
            <a:r>
              <a:rPr lang="el-GR" altLang="el-GR"/>
              <a:t>Κώστας Γκούμας 15 Νοεμβρίου 2024                                                                      </a:t>
            </a: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AD56F968-0336-4B40-9347-DC0CC0CD4DA0}" type="slidenum">
              <a:rPr lang="el-GR" altLang="el-GR" smtClean="0"/>
              <a:pPr>
                <a:defRPr/>
              </a:pPr>
              <a:t>‹#›</a:t>
            </a:fld>
            <a:endParaRPr lang="el-GR" altLang="el-GR"/>
          </a:p>
        </p:txBody>
      </p:sp>
    </p:spTree>
    <p:extLst>
      <p:ext uri="{BB962C8B-B14F-4D97-AF65-F5344CB8AC3E}">
        <p14:creationId xmlns:p14="http://schemas.microsoft.com/office/powerpoint/2010/main" val="1456811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fld id="{485E41AC-6E7F-4981-B924-71F0E02DA9FE}" type="datetime1">
              <a:rPr lang="el-GR" altLang="el-GR" smtClean="0"/>
              <a:t>17/11/2024</a:t>
            </a:fld>
            <a:endParaRPr lang="el-GR" altLang="el-GR"/>
          </a:p>
        </p:txBody>
      </p:sp>
      <p:sp>
        <p:nvSpPr>
          <p:cNvPr id="6" name="Footer Placeholder 5"/>
          <p:cNvSpPr>
            <a:spLocks noGrp="1"/>
          </p:cNvSpPr>
          <p:nvPr>
            <p:ph type="ftr" sz="quarter" idx="11"/>
          </p:nvPr>
        </p:nvSpPr>
        <p:spPr/>
        <p:txBody>
          <a:bodyPr/>
          <a:lstStyle/>
          <a:p>
            <a:pPr>
              <a:defRPr/>
            </a:pPr>
            <a:r>
              <a:rPr lang="el-GR" altLang="el-GR"/>
              <a:t>Κώστας Γκούμας 15 Νοεμβρίου 2024                                                                      </a:t>
            </a: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483E9261-8FC6-47F8-BBC8-8EF533FAC5B1}" type="slidenum">
              <a:rPr lang="el-GR" altLang="el-GR" smtClean="0"/>
              <a:pPr>
                <a:defRPr/>
              </a:pPr>
              <a:t>‹#›</a:t>
            </a:fld>
            <a:endParaRPr lang="el-GR" altLang="el-GR"/>
          </a:p>
        </p:txBody>
      </p:sp>
    </p:spTree>
    <p:extLst>
      <p:ext uri="{BB962C8B-B14F-4D97-AF65-F5344CB8AC3E}">
        <p14:creationId xmlns:p14="http://schemas.microsoft.com/office/powerpoint/2010/main" val="3592047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fld id="{C594576F-7E42-412C-B2D5-58AC96A72AFC}" type="datetime1">
              <a:rPr lang="el-GR" altLang="el-GR" smtClean="0"/>
              <a:t>17/11/2024</a:t>
            </a:fld>
            <a:endParaRPr lang="el-GR" altLang="el-GR"/>
          </a:p>
        </p:txBody>
      </p:sp>
      <p:sp>
        <p:nvSpPr>
          <p:cNvPr id="6" name="Footer Placeholder 5"/>
          <p:cNvSpPr>
            <a:spLocks noGrp="1"/>
          </p:cNvSpPr>
          <p:nvPr>
            <p:ph type="ftr" sz="quarter" idx="11"/>
          </p:nvPr>
        </p:nvSpPr>
        <p:spPr/>
        <p:txBody>
          <a:bodyPr/>
          <a:lstStyle/>
          <a:p>
            <a:pPr>
              <a:defRPr/>
            </a:pPr>
            <a:r>
              <a:rPr lang="el-GR" altLang="el-GR"/>
              <a:t>Κώστας Γκούμας 15 Νοεμβρίου 2024                                                                      </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B4611A34-C990-4C32-ABC2-BA91ADEA5125}" type="slidenum">
              <a:rPr lang="el-GR" altLang="el-GR" smtClean="0"/>
              <a:pPr>
                <a:defRPr/>
              </a:pPr>
              <a:t>‹#›</a:t>
            </a:fld>
            <a:endParaRPr lang="el-GR" altLang="el-GR"/>
          </a:p>
        </p:txBody>
      </p:sp>
    </p:spTree>
    <p:extLst>
      <p:ext uri="{BB962C8B-B14F-4D97-AF65-F5344CB8AC3E}">
        <p14:creationId xmlns:p14="http://schemas.microsoft.com/office/powerpoint/2010/main" val="1967733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fld id="{CF2F27A3-79F9-44E5-984A-E299FCF0EC6E}" type="datetime1">
              <a:rPr lang="el-GR" altLang="el-GR" smtClean="0">
                <a:solidFill>
                  <a:srgbClr val="000000"/>
                </a:solidFill>
              </a:rPr>
              <a:t>17/11/2024</a:t>
            </a:fld>
            <a:endParaRPr lang="el-GR" altLang="el-GR">
              <a:solidFill>
                <a:srgbClr val="000000"/>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r>
              <a:rPr lang="el-GR" altLang="el-GR">
                <a:solidFill>
                  <a:srgbClr val="000000"/>
                </a:solidFill>
              </a:rPr>
              <a:t>Κώστας Γκούμας 15 Νοεμβρίου 2024                                                                      </a:t>
            </a: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fontAlgn="base">
              <a:spcBef>
                <a:spcPct val="0"/>
              </a:spcBef>
              <a:spcAft>
                <a:spcPct val="0"/>
              </a:spcAft>
              <a:defRPr/>
            </a:pPr>
            <a:fld id="{23AB1A32-65E5-4FC1-B372-A7D43514FBC7}"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68407286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5" r:id="rId18"/>
    <p:sldLayoutId id="2147483796" r:id="rId19"/>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2"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5"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6"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361613" y="6130437"/>
            <a:ext cx="1146283" cy="370396"/>
          </a:xfrm>
          <a:prstGeom prst="rect">
            <a:avLst/>
          </a:prstGeom>
        </p:spPr>
        <p:txBody>
          <a:bodyPr vert="horz" lIns="91440" tIns="45720" rIns="91440" bIns="45720" rtlCol="0" anchor="ctr"/>
          <a:lstStyle>
            <a:lvl1pPr algn="r">
              <a:defRPr sz="675">
                <a:solidFill>
                  <a:schemeClr val="tx1">
                    <a:tint val="75000"/>
                  </a:schemeClr>
                </a:solidFill>
              </a:defRPr>
            </a:lvl1pPr>
          </a:lstStyle>
          <a:p>
            <a:pPr fontAlgn="base">
              <a:spcBef>
                <a:spcPct val="0"/>
              </a:spcBef>
              <a:spcAft>
                <a:spcPct val="0"/>
              </a:spcAft>
              <a:defRPr/>
            </a:pPr>
            <a:fld id="{0671AAE6-555D-4F5A-AF36-FF812D45EE88}" type="datetime1">
              <a:rPr lang="el-GR" altLang="el-GR" smtClean="0">
                <a:solidFill>
                  <a:srgbClr val="000000"/>
                </a:solidFill>
              </a:rPr>
              <a:t>17/11/2024</a:t>
            </a:fld>
            <a:endParaRPr lang="el-GR" altLang="el-GR">
              <a:solidFill>
                <a:srgbClr val="000000"/>
              </a:solidFill>
            </a:endParaRPr>
          </a:p>
        </p:txBody>
      </p:sp>
      <p:sp>
        <p:nvSpPr>
          <p:cNvPr id="5" name="Footer Placeholder 4"/>
          <p:cNvSpPr>
            <a:spLocks noGrp="1"/>
          </p:cNvSpPr>
          <p:nvPr>
            <p:ph type="ftr" sz="quarter" idx="3"/>
          </p:nvPr>
        </p:nvSpPr>
        <p:spPr>
          <a:xfrm>
            <a:off x="2589214" y="6135810"/>
            <a:ext cx="7619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fontAlgn="base">
              <a:spcBef>
                <a:spcPct val="0"/>
              </a:spcBef>
              <a:spcAft>
                <a:spcPct val="0"/>
              </a:spcAft>
              <a:defRPr/>
            </a:pPr>
            <a:r>
              <a:rPr lang="el-GR" altLang="el-GR">
                <a:solidFill>
                  <a:srgbClr val="000000"/>
                </a:solidFill>
              </a:rPr>
              <a:t>Κώστας Γκούμας 15 Οκτωβρίου 2022                                                                      </a:t>
            </a:r>
          </a:p>
        </p:txBody>
      </p:sp>
      <p:sp>
        <p:nvSpPr>
          <p:cNvPr id="6" name="Slide Number Placeholder 5"/>
          <p:cNvSpPr>
            <a:spLocks noGrp="1"/>
          </p:cNvSpPr>
          <p:nvPr>
            <p:ph type="sldNum" sz="quarter" idx="4"/>
          </p:nvPr>
        </p:nvSpPr>
        <p:spPr bwMode="gray">
          <a:xfrm>
            <a:off x="531814" y="787784"/>
            <a:ext cx="779767" cy="365125"/>
          </a:xfrm>
          <a:prstGeom prst="rect">
            <a:avLst/>
          </a:prstGeom>
        </p:spPr>
        <p:txBody>
          <a:bodyPr vert="horz" lIns="91440" tIns="45720" rIns="91440" bIns="45720" rtlCol="0" anchor="ctr"/>
          <a:lstStyle>
            <a:lvl1pPr algn="r">
              <a:defRPr sz="1500">
                <a:solidFill>
                  <a:srgbClr val="FEFFFF"/>
                </a:solidFill>
              </a:defRPr>
            </a:lvl1pPr>
          </a:lstStyle>
          <a:p>
            <a:pPr fontAlgn="base">
              <a:spcBef>
                <a:spcPct val="0"/>
              </a:spcBef>
              <a:spcAft>
                <a:spcPct val="0"/>
              </a:spcAft>
              <a:defRPr/>
            </a:pPr>
            <a:fld id="{23AB1A32-65E5-4FC1-B372-A7D43514FBC7}" type="slidenum">
              <a:rPr lang="el-GR" altLang="el-GR" smtClean="0">
                <a:solidFill>
                  <a:srgbClr val="000000"/>
                </a:solidFill>
              </a:rPr>
              <a:pPr fontAlgn="base">
                <a:spcBef>
                  <a:spcPct val="0"/>
                </a:spcBef>
                <a:spcAft>
                  <a:spcPct val="0"/>
                </a:spcAft>
                <a:defRPr/>
              </a:pPr>
              <a:t>‹#›</a:t>
            </a:fld>
            <a:endParaRPr lang="el-GR" altLang="el-GR">
              <a:solidFill>
                <a:srgbClr val="000000"/>
              </a:solidFill>
            </a:endParaRPr>
          </a:p>
        </p:txBody>
      </p:sp>
    </p:spTree>
    <p:extLst>
      <p:ext uri="{BB962C8B-B14F-4D97-AF65-F5344CB8AC3E}">
        <p14:creationId xmlns:p14="http://schemas.microsoft.com/office/powerpoint/2010/main" val="249687061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3" r:id="rId17"/>
    <p:sldLayoutId id="2147483794" r:id="rId18"/>
  </p:sldLayoutIdLst>
  <p:hf hdr="0" dt="0"/>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25.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18.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3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9.jpg"/><Relationship Id="rId5" Type="http://schemas.openxmlformats.org/officeDocument/2006/relationships/image" Target="../media/image18.jpe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DE579-0775-D029-6D54-870D5B3BE57F}"/>
            </a:ext>
          </a:extLst>
        </p:cNvPr>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9CBDEE9B-A7B6-F143-C177-993B1D2EF913}"/>
              </a:ext>
            </a:extLst>
          </p:cNvPr>
          <p:cNvSpPr>
            <a:spLocks noGrp="1"/>
          </p:cNvSpPr>
          <p:nvPr>
            <p:ph type="ftr" sz="quarter" idx="11"/>
          </p:nvPr>
        </p:nvSpPr>
        <p:spPr/>
        <p:txBody>
          <a:bodyPr/>
          <a:lstStyle/>
          <a:p>
            <a:r>
              <a:rPr lang="el-GR" altLang="el-GR"/>
              <a:t>Κώστας Γκούμας 15 Οκτωβρίου 2022                                                                      </a:t>
            </a:r>
          </a:p>
        </p:txBody>
      </p:sp>
      <p:sp>
        <p:nvSpPr>
          <p:cNvPr id="5" name="Θέση αριθμού διαφάνειας 4">
            <a:extLst>
              <a:ext uri="{FF2B5EF4-FFF2-40B4-BE49-F238E27FC236}">
                <a16:creationId xmlns:a16="http://schemas.microsoft.com/office/drawing/2014/main" id="{8650CCFF-1663-F507-80B7-2014AA5C4F2A}"/>
              </a:ext>
            </a:extLst>
          </p:cNvPr>
          <p:cNvSpPr>
            <a:spLocks noGrp="1"/>
          </p:cNvSpPr>
          <p:nvPr>
            <p:ph type="sldNum" sz="quarter" idx="12"/>
          </p:nvPr>
        </p:nvSpPr>
        <p:spPr/>
        <p:txBody>
          <a:bodyPr/>
          <a:lstStyle/>
          <a:p>
            <a:fld id="{510E0B40-A3F3-4487-A9F2-698BB7B0B982}" type="slidenum">
              <a:rPr lang="el-GR" altLang="el-GR" smtClean="0"/>
              <a:pPr/>
              <a:t>1</a:t>
            </a:fld>
            <a:endParaRPr lang="el-GR" altLang="el-GR"/>
          </a:p>
        </p:txBody>
      </p:sp>
      <p:sp>
        <p:nvSpPr>
          <p:cNvPr id="9" name="TextBox 8">
            <a:extLst>
              <a:ext uri="{FF2B5EF4-FFF2-40B4-BE49-F238E27FC236}">
                <a16:creationId xmlns:a16="http://schemas.microsoft.com/office/drawing/2014/main" id="{E513237D-D334-989A-89BC-3DB4AD2C01EC}"/>
              </a:ext>
            </a:extLst>
          </p:cNvPr>
          <p:cNvSpPr txBox="1"/>
          <p:nvPr/>
        </p:nvSpPr>
        <p:spPr>
          <a:xfrm>
            <a:off x="7096460" y="48863"/>
            <a:ext cx="4993940" cy="996619"/>
          </a:xfrm>
          <a:prstGeom prst="rect">
            <a:avLst/>
          </a:prstGeom>
          <a:noFill/>
        </p:spPr>
        <p:txBody>
          <a:bodyPr wrap="square">
            <a:spAutoFit/>
          </a:bodyPr>
          <a:lstStyle/>
          <a:p>
            <a:pPr algn="ctr" defTabSz="514337">
              <a:lnSpc>
                <a:spcPct val="107000"/>
              </a:lnSpc>
              <a:spcAft>
                <a:spcPts val="450"/>
              </a:spcAft>
            </a:pPr>
            <a:r>
              <a:rPr lang="el-GR" sz="1600" b="1" dirty="0">
                <a:solidFill>
                  <a:srgbClr val="C00000"/>
                </a:solidFill>
                <a:effectLst>
                  <a:outerShdw blurRad="38100" dist="38100" dir="2700000" algn="tl">
                    <a:srgbClr val="000000">
                      <a:alpha val="43137"/>
                    </a:srgbClr>
                  </a:outerShdw>
                </a:effectLst>
                <a:latin typeface="Comic Sans MS" panose="030F0702030302020204" pitchFamily="66" charset="0"/>
              </a:rPr>
              <a:t>Ενημέρωση Διεπιστημονικής ομάδας </a:t>
            </a:r>
          </a:p>
          <a:p>
            <a:pPr algn="ctr" defTabSz="514337">
              <a:lnSpc>
                <a:spcPct val="107000"/>
              </a:lnSpc>
              <a:spcAft>
                <a:spcPts val="450"/>
              </a:spcAft>
            </a:pPr>
            <a:r>
              <a:rPr lang="el-GR" sz="1600" b="1" dirty="0">
                <a:solidFill>
                  <a:srgbClr val="C00000"/>
                </a:solidFill>
                <a:effectLst>
                  <a:outerShdw blurRad="38100" dist="38100" dir="2700000" algn="tl">
                    <a:srgbClr val="000000">
                      <a:alpha val="43137"/>
                    </a:srgbClr>
                  </a:outerShdw>
                </a:effectLst>
                <a:latin typeface="Comic Sans MS" panose="030F0702030302020204" pitchFamily="66" charset="0"/>
              </a:rPr>
              <a:t>για την Κάρλα και τον Παγασητικό</a:t>
            </a:r>
          </a:p>
          <a:p>
            <a:pPr algn="ctr" defTabSz="514337">
              <a:lnSpc>
                <a:spcPct val="107000"/>
              </a:lnSpc>
              <a:spcAft>
                <a:spcPts val="450"/>
              </a:spcAft>
            </a:pPr>
            <a:r>
              <a:rPr lang="el-GR" sz="1600" b="1" dirty="0">
                <a:solidFill>
                  <a:srgbClr val="C00000"/>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Times New Roman" panose="02020603050405020304" pitchFamily="18" charset="0"/>
              </a:rPr>
              <a:t>(15/11/2024)</a:t>
            </a:r>
          </a:p>
        </p:txBody>
      </p:sp>
      <p:sp>
        <p:nvSpPr>
          <p:cNvPr id="13" name="TextBox 12">
            <a:extLst>
              <a:ext uri="{FF2B5EF4-FFF2-40B4-BE49-F238E27FC236}">
                <a16:creationId xmlns:a16="http://schemas.microsoft.com/office/drawing/2014/main" id="{F373E409-38CC-1AED-0BA8-3ACA62EC3D04}"/>
              </a:ext>
            </a:extLst>
          </p:cNvPr>
          <p:cNvSpPr txBox="1"/>
          <p:nvPr/>
        </p:nvSpPr>
        <p:spPr>
          <a:xfrm>
            <a:off x="7160192" y="2473990"/>
            <a:ext cx="4866476" cy="736933"/>
          </a:xfrm>
          <a:prstGeom prst="rect">
            <a:avLst/>
          </a:prstGeom>
          <a:noFill/>
        </p:spPr>
        <p:txBody>
          <a:bodyPr wrap="square">
            <a:spAutoFit/>
          </a:bodyPr>
          <a:lstStyle/>
          <a:p>
            <a:pPr algn="ctr" defTabSz="257168">
              <a:defRPr/>
            </a:pPr>
            <a:r>
              <a:rPr lang="el-GR" sz="1350" b="1" dirty="0">
                <a:solidFill>
                  <a:srgbClr val="C00000"/>
                </a:solidFill>
                <a:latin typeface="Comic Sans MS" panose="030F0702030302020204" pitchFamily="66" charset="0"/>
                <a:ea typeface="Times New Roman" panose="02020603050405020304" pitchFamily="18" charset="0"/>
              </a:rPr>
              <a:t>Κώστας Γκούμας</a:t>
            </a:r>
          </a:p>
          <a:p>
            <a:pPr algn="ctr" defTabSz="257168">
              <a:defRPr/>
            </a:pPr>
            <a:endParaRPr lang="el-GR" sz="563" b="1" dirty="0">
              <a:solidFill>
                <a:srgbClr val="C00000"/>
              </a:solidFill>
              <a:latin typeface="Comic Sans MS" panose="030F0702030302020204" pitchFamily="66" charset="0"/>
              <a:ea typeface="Times New Roman" panose="02020603050405020304" pitchFamily="18" charset="0"/>
            </a:endParaRPr>
          </a:p>
          <a:p>
            <a:pPr algn="ctr" defTabSz="257168">
              <a:spcAft>
                <a:spcPts val="338"/>
              </a:spcAft>
              <a:defRPr/>
            </a:pPr>
            <a:r>
              <a:rPr lang="el-GR" sz="1013" b="1" i="1" dirty="0">
                <a:solidFill>
                  <a:srgbClr val="C00000"/>
                </a:solidFill>
                <a:latin typeface="Comic Sans MS" panose="030F0702030302020204" pitchFamily="66" charset="0"/>
                <a:ea typeface="Times New Roman" panose="02020603050405020304" pitchFamily="18" charset="0"/>
              </a:rPr>
              <a:t>Γεωπόνος, πρώην Πρόεδρος ΓΕΩΤΕΕ/ Κ.Ε,</a:t>
            </a:r>
          </a:p>
          <a:p>
            <a:pPr algn="ctr" defTabSz="257168">
              <a:spcAft>
                <a:spcPts val="338"/>
              </a:spcAft>
              <a:defRPr/>
            </a:pPr>
            <a:r>
              <a:rPr lang="el-GR" sz="1013" b="1" i="1" dirty="0">
                <a:solidFill>
                  <a:srgbClr val="C00000"/>
                </a:solidFill>
                <a:latin typeface="Comic Sans MS" panose="030F0702030302020204" pitchFamily="66" charset="0"/>
                <a:ea typeface="Times New Roman" panose="02020603050405020304" pitchFamily="18" charset="0"/>
              </a:rPr>
              <a:t>πρώην Διευθυντής Εγγείων Βελτιώσεων Νομού Λάρισας</a:t>
            </a:r>
          </a:p>
        </p:txBody>
      </p:sp>
      <p:pic>
        <p:nvPicPr>
          <p:cNvPr id="3" name="Εικόνα 2" descr="Εικόνα που περιέχει χάρτης, κείμενο, Άτλας&#10;&#10;Περιγραφή που δημιουργήθηκε αυτόματα">
            <a:extLst>
              <a:ext uri="{FF2B5EF4-FFF2-40B4-BE49-F238E27FC236}">
                <a16:creationId xmlns:a16="http://schemas.microsoft.com/office/drawing/2014/main" id="{A8C2455F-A245-BF36-AADE-BA4883224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3600" y="3429000"/>
            <a:ext cx="5016800" cy="3376684"/>
          </a:xfrm>
          <a:prstGeom prst="rect">
            <a:avLst/>
          </a:prstGeom>
          <a:ln w="28575">
            <a:solidFill>
              <a:srgbClr val="C00000"/>
            </a:solidFill>
          </a:ln>
        </p:spPr>
      </p:pic>
      <p:pic>
        <p:nvPicPr>
          <p:cNvPr id="7" name="Εικόνα 6" descr="Εικόνα που περιέχει εξωτερικός χώρος/ύπαιθρος, Αεροφωτογραφία, δέντρο, υδάτινοι πόροι&#10;&#10;Περιγραφή που δημιουργήθηκε αυτόματα">
            <a:extLst>
              <a:ext uri="{FF2B5EF4-FFF2-40B4-BE49-F238E27FC236}">
                <a16:creationId xmlns:a16="http://schemas.microsoft.com/office/drawing/2014/main" id="{6B7FC12F-4F65-7520-DEB4-4511F375DD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43" y="67150"/>
            <a:ext cx="6715767" cy="3209450"/>
          </a:xfrm>
          <a:prstGeom prst="rect">
            <a:avLst/>
          </a:prstGeom>
          <a:ln w="28575">
            <a:solidFill>
              <a:srgbClr val="C00000"/>
            </a:solidFill>
          </a:ln>
        </p:spPr>
      </p:pic>
      <p:pic>
        <p:nvPicPr>
          <p:cNvPr id="2" name="Εικόνα 1" descr="Εικόνα που περιέχει Αεροφωτογραφία, εξωτερικός χώρος/ύπαιθρος, νερό, λίμνη&#10;&#10;Περιγραφή που δημιουργήθηκε αυτόματα">
            <a:extLst>
              <a:ext uri="{FF2B5EF4-FFF2-40B4-BE49-F238E27FC236}">
                <a16:creationId xmlns:a16="http://schemas.microsoft.com/office/drawing/2014/main" id="{D85EDDFC-78A1-DD1E-F112-7936003CB2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43" y="3447288"/>
            <a:ext cx="6685287" cy="3358396"/>
          </a:xfrm>
          <a:prstGeom prst="rect">
            <a:avLst/>
          </a:prstGeom>
          <a:ln w="28575">
            <a:solidFill>
              <a:srgbClr val="C00000"/>
            </a:solidFill>
          </a:ln>
        </p:spPr>
      </p:pic>
      <p:sp>
        <p:nvSpPr>
          <p:cNvPr id="6" name="TextBox 5">
            <a:extLst>
              <a:ext uri="{FF2B5EF4-FFF2-40B4-BE49-F238E27FC236}">
                <a16:creationId xmlns:a16="http://schemas.microsoft.com/office/drawing/2014/main" id="{AC54EF04-7D44-AB53-4F76-16A96E4655CF}"/>
              </a:ext>
            </a:extLst>
          </p:cNvPr>
          <p:cNvSpPr txBox="1"/>
          <p:nvPr/>
        </p:nvSpPr>
        <p:spPr>
          <a:xfrm>
            <a:off x="3069852" y="155981"/>
            <a:ext cx="1039067" cy="369332"/>
          </a:xfrm>
          <a:prstGeom prst="rect">
            <a:avLst/>
          </a:prstGeom>
          <a:noFill/>
        </p:spPr>
        <p:txBody>
          <a:bodyPr wrap="none" rtlCol="0">
            <a:spAutoFit/>
          </a:bodyPr>
          <a:lstStyle/>
          <a:p>
            <a:r>
              <a:rPr lang="el-GR" dirty="0">
                <a:solidFill>
                  <a:schemeClr val="bg1"/>
                </a:solidFill>
                <a:highlight>
                  <a:srgbClr val="008080"/>
                </a:highlight>
                <a:latin typeface="Comic Sans MS" panose="030F0702030302020204" pitchFamily="66" charset="0"/>
              </a:rPr>
              <a:t>Πηνειός</a:t>
            </a:r>
          </a:p>
        </p:txBody>
      </p:sp>
      <p:sp>
        <p:nvSpPr>
          <p:cNvPr id="8" name="TextBox 7">
            <a:extLst>
              <a:ext uri="{FF2B5EF4-FFF2-40B4-BE49-F238E27FC236}">
                <a16:creationId xmlns:a16="http://schemas.microsoft.com/office/drawing/2014/main" id="{E03B82DB-A419-85F7-5FFF-8CEDE6CD47AF}"/>
              </a:ext>
            </a:extLst>
          </p:cNvPr>
          <p:cNvSpPr txBox="1"/>
          <p:nvPr/>
        </p:nvSpPr>
        <p:spPr>
          <a:xfrm>
            <a:off x="3186069" y="3554471"/>
            <a:ext cx="806631" cy="369332"/>
          </a:xfrm>
          <a:prstGeom prst="rect">
            <a:avLst/>
          </a:prstGeom>
          <a:noFill/>
        </p:spPr>
        <p:txBody>
          <a:bodyPr wrap="none" rtlCol="0">
            <a:spAutoFit/>
          </a:bodyPr>
          <a:lstStyle/>
          <a:p>
            <a:r>
              <a:rPr lang="el-GR" dirty="0">
                <a:solidFill>
                  <a:schemeClr val="bg1"/>
                </a:solidFill>
                <a:highlight>
                  <a:srgbClr val="008080"/>
                </a:highlight>
                <a:latin typeface="Comic Sans MS" panose="030F0702030302020204" pitchFamily="66" charset="0"/>
              </a:rPr>
              <a:t>Κάρλα</a:t>
            </a:r>
          </a:p>
        </p:txBody>
      </p:sp>
      <p:sp>
        <p:nvSpPr>
          <p:cNvPr id="14" name="TextBox 13">
            <a:extLst>
              <a:ext uri="{FF2B5EF4-FFF2-40B4-BE49-F238E27FC236}">
                <a16:creationId xmlns:a16="http://schemas.microsoft.com/office/drawing/2014/main" id="{585B879A-6ED5-20B4-39E5-A33EDF89ABC3}"/>
              </a:ext>
            </a:extLst>
          </p:cNvPr>
          <p:cNvSpPr txBox="1"/>
          <p:nvPr/>
        </p:nvSpPr>
        <p:spPr>
          <a:xfrm>
            <a:off x="7096460" y="1143558"/>
            <a:ext cx="4993940" cy="794320"/>
          </a:xfrm>
          <a:prstGeom prst="rect">
            <a:avLst/>
          </a:prstGeom>
          <a:noFill/>
        </p:spPr>
        <p:txBody>
          <a:bodyPr wrap="square">
            <a:spAutoFit/>
          </a:bodyPr>
          <a:lstStyle/>
          <a:p>
            <a:pPr lvl="0" algn="just">
              <a:lnSpc>
                <a:spcPct val="150000"/>
              </a:lnSpc>
            </a:pPr>
            <a:r>
              <a:rPr lang="el-GR" sz="16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Arial" panose="020B0604020202020204" pitchFamily="34" charset="0"/>
              </a:rPr>
              <a:t>«Πηνειός - Κάρλα και Παγασητικός : Γειτονικά υδατικά οικοσυστήματα στην μετά </a:t>
            </a:r>
            <a:r>
              <a:rPr lang="en-US" sz="16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Arial" panose="020B0604020202020204" pitchFamily="34" charset="0"/>
              </a:rPr>
              <a:t>Daniel </a:t>
            </a:r>
            <a:r>
              <a:rPr lang="el-GR" sz="16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Arial" panose="020B0604020202020204" pitchFamily="34" charset="0"/>
              </a:rPr>
              <a:t>εποχή» </a:t>
            </a:r>
            <a:endParaRPr lang="el-GR" sz="1600" b="1" i="1" dirty="0">
              <a:solidFill>
                <a:srgbClr val="C00000"/>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52996226"/>
      </p:ext>
    </p:extLst>
  </p:cSld>
  <p:clrMapOvr>
    <a:masterClrMapping/>
  </p:clrMapOvr>
  <p:transition spd="slow">
    <p:check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F452DD0-32FA-4D59-A80D-57339BB59D81}"/>
              </a:ext>
            </a:extLst>
          </p:cNvPr>
          <p:cNvSpPr txBox="1"/>
          <p:nvPr/>
        </p:nvSpPr>
        <p:spPr>
          <a:xfrm>
            <a:off x="243926" y="97022"/>
            <a:ext cx="4421221" cy="1846659"/>
          </a:xfrm>
          <a:prstGeom prst="rect">
            <a:avLst/>
          </a:prstGeom>
          <a:noFill/>
          <a:ln w="12700">
            <a:solidFill>
              <a:schemeClr val="accent1">
                <a:lumMod val="40000"/>
                <a:lumOff val="60000"/>
              </a:schemeClr>
            </a:solidFill>
          </a:ln>
        </p:spPr>
        <p:txBody>
          <a:bodyPr wrap="square">
            <a:spAutoFit/>
          </a:bodyPr>
          <a:lstStyle/>
          <a:p>
            <a:pPr algn="just"/>
            <a:r>
              <a:rPr lang="el-GR" sz="1600" b="1" dirty="0">
                <a:solidFill>
                  <a:srgbClr val="C00000"/>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Times New Roman" panose="02020603050405020304" pitchFamily="18" charset="0"/>
              </a:rPr>
              <a:t>Οι δεκαετίες ΄70 έως΄90 χαρακτηρίζονται από την εντατικοποίηση της γεωργίας στη Θεσσαλία, η οποία στηρίζεται σχεδόν αποκλειστικά στο νερό των υπόγειων </a:t>
            </a:r>
            <a:r>
              <a:rPr lang="el-GR" sz="1600" b="1" dirty="0" err="1">
                <a:solidFill>
                  <a:srgbClr val="C00000"/>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Times New Roman" panose="02020603050405020304" pitchFamily="18" charset="0"/>
              </a:rPr>
              <a:t>υδροφορέων</a:t>
            </a:r>
            <a:r>
              <a:rPr lang="el-GR" sz="1600" b="1" dirty="0">
                <a:solidFill>
                  <a:srgbClr val="C00000"/>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Times New Roman" panose="02020603050405020304" pitchFamily="18" charset="0"/>
              </a:rPr>
              <a:t>, με όλα τα γνωστά σοβαρά περιβαλλοντικά – οικολογικά προβλήματα (</a:t>
            </a:r>
            <a:r>
              <a:rPr lang="el-GR" b="1" dirty="0">
                <a:solidFill>
                  <a:srgbClr val="C00000"/>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Times New Roman" panose="02020603050405020304" pitchFamily="18" charset="0"/>
              </a:rPr>
              <a:t>έλλειμμα 3.000 </a:t>
            </a:r>
            <a:r>
              <a:rPr lang="en-US" b="1" dirty="0">
                <a:solidFill>
                  <a:srgbClr val="C00000"/>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Times New Roman" panose="02020603050405020304" pitchFamily="18" charset="0"/>
              </a:rPr>
              <a:t>hm3 </a:t>
            </a:r>
            <a:r>
              <a:rPr lang="el-GR" b="1" dirty="0">
                <a:solidFill>
                  <a:srgbClr val="C00000"/>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Times New Roman" panose="02020603050405020304" pitchFamily="18" charset="0"/>
              </a:rPr>
              <a:t>υπόγειου νερού</a:t>
            </a:r>
            <a:r>
              <a:rPr lang="el-GR" sz="1600" b="1" dirty="0">
                <a:solidFill>
                  <a:srgbClr val="C00000"/>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Times New Roman" panose="02020603050405020304" pitchFamily="18" charset="0"/>
              </a:rPr>
              <a:t>). </a:t>
            </a:r>
          </a:p>
        </p:txBody>
      </p:sp>
      <p:sp>
        <p:nvSpPr>
          <p:cNvPr id="20" name="Θέση αριθμού διαφάνειας 3">
            <a:extLst>
              <a:ext uri="{FF2B5EF4-FFF2-40B4-BE49-F238E27FC236}">
                <a16:creationId xmlns:a16="http://schemas.microsoft.com/office/drawing/2014/main" id="{7932BBA2-A821-4957-81FC-82BFEC7C56B8}"/>
              </a:ext>
            </a:extLst>
          </p:cNvPr>
          <p:cNvSpPr txBox="1">
            <a:spLocks/>
          </p:cNvSpPr>
          <p:nvPr/>
        </p:nvSpPr>
        <p:spPr bwMode="gray">
          <a:xfrm>
            <a:off x="-462668" y="176069"/>
            <a:ext cx="779767"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rgbClr val="FE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AD56F968-0336-4B40-9347-DC0CC0CD4DA0}" type="slidenum">
              <a:rPr lang="el-GR" altLang="el-GR" sz="1800" b="1" smtClean="0">
                <a:highlight>
                  <a:srgbClr val="800000"/>
                </a:highlight>
              </a:rPr>
              <a:pPr>
                <a:defRPr/>
              </a:pPr>
              <a:t>10</a:t>
            </a:fld>
            <a:endParaRPr lang="el-GR" altLang="el-GR" sz="1800" b="1" dirty="0">
              <a:highlight>
                <a:srgbClr val="800000"/>
              </a:highlight>
            </a:endParaRPr>
          </a:p>
        </p:txBody>
      </p:sp>
      <p:sp>
        <p:nvSpPr>
          <p:cNvPr id="17" name="TextBox 16">
            <a:extLst>
              <a:ext uri="{FF2B5EF4-FFF2-40B4-BE49-F238E27FC236}">
                <a16:creationId xmlns:a16="http://schemas.microsoft.com/office/drawing/2014/main" id="{20C53ECB-0F16-4D2D-ADD3-8E1964030695}"/>
              </a:ext>
            </a:extLst>
          </p:cNvPr>
          <p:cNvSpPr txBox="1"/>
          <p:nvPr/>
        </p:nvSpPr>
        <p:spPr>
          <a:xfrm>
            <a:off x="243926" y="2020710"/>
            <a:ext cx="4421221" cy="2031325"/>
          </a:xfrm>
          <a:prstGeom prst="rect">
            <a:avLst/>
          </a:prstGeom>
          <a:noFill/>
          <a:ln w="12700">
            <a:solidFill>
              <a:schemeClr val="accent2"/>
            </a:solidFill>
          </a:ln>
        </p:spPr>
        <p:txBody>
          <a:bodyPr wrap="square">
            <a:spAutoFit/>
          </a:bodyPr>
          <a:lstStyle/>
          <a:p>
            <a:pPr algn="just"/>
            <a:r>
              <a:rPr lang="el-GR" b="1" dirty="0">
                <a:solidFill>
                  <a:srgbClr val="C00000"/>
                </a:solidFill>
                <a:effectLst>
                  <a:outerShdw blurRad="38100" dist="38100" dir="2700000" algn="tl">
                    <a:srgbClr val="000000">
                      <a:alpha val="43137"/>
                    </a:srgbClr>
                  </a:outerShdw>
                </a:effectLst>
                <a:latin typeface="Comic Sans MS" panose="030F0702030302020204" pitchFamily="66" charset="0"/>
              </a:rPr>
              <a:t>Όταν πλέον στα τέλη ‘90 διαφαίνεται το αδιέξοδο  περαιτέρω αξιοποίησης υπογείων υδάτων, η προσοχή των αρμόδιων υπηρεσιών και φορέων (Νομαρχίες - Δήμοι - ΤΟΕΒ), επικεντρώνεται σε έργα ταμίευσης επιφανειακού νερού. </a:t>
            </a:r>
          </a:p>
        </p:txBody>
      </p:sp>
      <p:pic>
        <p:nvPicPr>
          <p:cNvPr id="22" name="Εικόνα 21">
            <a:extLst>
              <a:ext uri="{FF2B5EF4-FFF2-40B4-BE49-F238E27FC236}">
                <a16:creationId xmlns:a16="http://schemas.microsoft.com/office/drawing/2014/main" id="{87C65F61-1545-4F8B-B9D7-3BD47B7A3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697" y="4067509"/>
            <a:ext cx="8617907" cy="2645031"/>
          </a:xfrm>
          <a:prstGeom prst="rect">
            <a:avLst/>
          </a:prstGeom>
        </p:spPr>
      </p:pic>
      <p:sp>
        <p:nvSpPr>
          <p:cNvPr id="34" name="TextBox 33">
            <a:extLst>
              <a:ext uri="{FF2B5EF4-FFF2-40B4-BE49-F238E27FC236}">
                <a16:creationId xmlns:a16="http://schemas.microsoft.com/office/drawing/2014/main" id="{8C02B20A-0620-43EB-B49F-DA0C983FCB64}"/>
              </a:ext>
            </a:extLst>
          </p:cNvPr>
          <p:cNvSpPr txBox="1"/>
          <p:nvPr/>
        </p:nvSpPr>
        <p:spPr>
          <a:xfrm>
            <a:off x="1743456" y="5108448"/>
            <a:ext cx="184731" cy="369332"/>
          </a:xfrm>
          <a:prstGeom prst="rect">
            <a:avLst/>
          </a:prstGeom>
          <a:noFill/>
        </p:spPr>
        <p:txBody>
          <a:bodyPr wrap="none" rtlCol="0">
            <a:spAutoFit/>
          </a:bodyPr>
          <a:lstStyle/>
          <a:p>
            <a:endParaRPr lang="el-GR" dirty="0"/>
          </a:p>
        </p:txBody>
      </p:sp>
      <p:pic>
        <p:nvPicPr>
          <p:cNvPr id="37" name="Εικόνα 36" descr="Εικόνα που περιέχει κείμενο, φύση, ορεινή περιοχή&#10;&#10;Περιγραφή που δημιουργήθηκε αυτόματα">
            <a:extLst>
              <a:ext uri="{FF2B5EF4-FFF2-40B4-BE49-F238E27FC236}">
                <a16:creationId xmlns:a16="http://schemas.microsoft.com/office/drawing/2014/main" id="{B17F87C6-D174-4495-AD7B-3CB327282D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099" y="4129064"/>
            <a:ext cx="3215645" cy="2552867"/>
          </a:xfrm>
          <a:prstGeom prst="rect">
            <a:avLst/>
          </a:prstGeom>
        </p:spPr>
      </p:pic>
      <p:pic>
        <p:nvPicPr>
          <p:cNvPr id="7" name="Εικόνα 6">
            <a:extLst>
              <a:ext uri="{FF2B5EF4-FFF2-40B4-BE49-F238E27FC236}">
                <a16:creationId xmlns:a16="http://schemas.microsoft.com/office/drawing/2014/main" id="{3433A463-40BD-46BA-94AE-8CA9DED5FF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9896" y="145460"/>
            <a:ext cx="7292375" cy="3906575"/>
          </a:xfrm>
          <a:prstGeom prst="rect">
            <a:avLst/>
          </a:prstGeom>
          <a:ln w="28575">
            <a:solidFill>
              <a:schemeClr val="accent1"/>
            </a:solidFill>
          </a:ln>
        </p:spPr>
      </p:pic>
      <p:sp>
        <p:nvSpPr>
          <p:cNvPr id="2" name="Θέση ημερομηνίας 1">
            <a:extLst>
              <a:ext uri="{FF2B5EF4-FFF2-40B4-BE49-F238E27FC236}">
                <a16:creationId xmlns:a16="http://schemas.microsoft.com/office/drawing/2014/main" id="{476EA2B5-067C-2C57-BA31-53FACDD104CA}"/>
              </a:ext>
            </a:extLst>
          </p:cNvPr>
          <p:cNvSpPr>
            <a:spLocks noGrp="1"/>
          </p:cNvSpPr>
          <p:nvPr>
            <p:ph type="dt" sz="half" idx="10"/>
          </p:nvPr>
        </p:nvSpPr>
        <p:spPr/>
        <p:txBody>
          <a:bodyPr/>
          <a:lstStyle/>
          <a:p>
            <a:r>
              <a:rPr lang="el-GR" altLang="el-GR"/>
              <a:t>Κώστας Γκούμας Σεπτέμβριος  2024</a:t>
            </a:r>
          </a:p>
        </p:txBody>
      </p:sp>
      <p:sp>
        <p:nvSpPr>
          <p:cNvPr id="3" name="Θέση αριθμού διαφάνειας 2">
            <a:extLst>
              <a:ext uri="{FF2B5EF4-FFF2-40B4-BE49-F238E27FC236}">
                <a16:creationId xmlns:a16="http://schemas.microsoft.com/office/drawing/2014/main" id="{68C54DCD-42DF-B875-EC09-BD7302D6C111}"/>
              </a:ext>
            </a:extLst>
          </p:cNvPr>
          <p:cNvSpPr>
            <a:spLocks noGrp="1"/>
          </p:cNvSpPr>
          <p:nvPr>
            <p:ph type="sldNum" sz="quarter" idx="12"/>
          </p:nvPr>
        </p:nvSpPr>
        <p:spPr/>
        <p:txBody>
          <a:bodyPr/>
          <a:lstStyle/>
          <a:p>
            <a:fld id="{01B62E85-1A43-418E-87A0-3F67DEF00A9C}" type="slidenum">
              <a:rPr lang="el-GR" altLang="el-GR" smtClean="0"/>
              <a:pPr/>
              <a:t>10</a:t>
            </a:fld>
            <a:endParaRPr lang="el-GR" altLang="el-GR"/>
          </a:p>
        </p:txBody>
      </p:sp>
    </p:spTree>
    <p:extLst>
      <p:ext uri="{BB962C8B-B14F-4D97-AF65-F5344CB8AC3E}">
        <p14:creationId xmlns:p14="http://schemas.microsoft.com/office/powerpoint/2010/main" val="385859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ημερομηνίας 2">
            <a:extLst>
              <a:ext uri="{FF2B5EF4-FFF2-40B4-BE49-F238E27FC236}">
                <a16:creationId xmlns:a16="http://schemas.microsoft.com/office/drawing/2014/main" id="{CB932E53-02B2-A20E-861F-D16E0D6E7AE1}"/>
              </a:ext>
            </a:extLst>
          </p:cNvPr>
          <p:cNvSpPr>
            <a:spLocks noGrp="1"/>
          </p:cNvSpPr>
          <p:nvPr>
            <p:ph type="dt" sz="half" idx="10"/>
          </p:nvPr>
        </p:nvSpPr>
        <p:spPr/>
        <p:txBody>
          <a:bodyPr/>
          <a:lstStyle/>
          <a:p>
            <a:r>
              <a:rPr lang="el-GR" altLang="el-GR"/>
              <a:t>Κώστας Γκούμας Σεπτέμβριος  2024</a:t>
            </a:r>
          </a:p>
        </p:txBody>
      </p:sp>
      <p:sp>
        <p:nvSpPr>
          <p:cNvPr id="4" name="Θέση αριθμού διαφάνειας 3">
            <a:extLst>
              <a:ext uri="{FF2B5EF4-FFF2-40B4-BE49-F238E27FC236}">
                <a16:creationId xmlns:a16="http://schemas.microsoft.com/office/drawing/2014/main" id="{8AE716D7-E2EF-3913-5E7F-FBC5F03B5C84}"/>
              </a:ext>
            </a:extLst>
          </p:cNvPr>
          <p:cNvSpPr>
            <a:spLocks noGrp="1"/>
          </p:cNvSpPr>
          <p:nvPr>
            <p:ph type="sldNum" sz="quarter" idx="12"/>
          </p:nvPr>
        </p:nvSpPr>
        <p:spPr/>
        <p:txBody>
          <a:bodyPr/>
          <a:lstStyle/>
          <a:p>
            <a:fld id="{01B62E85-1A43-418E-87A0-3F67DEF00A9C}" type="slidenum">
              <a:rPr lang="el-GR" altLang="el-GR" smtClean="0"/>
              <a:pPr/>
              <a:t>11</a:t>
            </a:fld>
            <a:endParaRPr lang="el-GR" altLang="el-GR"/>
          </a:p>
        </p:txBody>
      </p:sp>
      <p:pic>
        <p:nvPicPr>
          <p:cNvPr id="6" name="Εικόνα 5" descr="Εικόνα που περιέχει κείμενο, αριθμός, γραμματοσειρά&#10;&#10;Περιγραφή που δημιουργήθηκε αυτόματα">
            <a:extLst>
              <a:ext uri="{FF2B5EF4-FFF2-40B4-BE49-F238E27FC236}">
                <a16:creationId xmlns:a16="http://schemas.microsoft.com/office/drawing/2014/main" id="{6801F8F0-40F6-66D4-EEBD-565FEAE0D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86" y="136519"/>
            <a:ext cx="5669642" cy="3397022"/>
          </a:xfrm>
          <a:prstGeom prst="rect">
            <a:avLst/>
          </a:prstGeom>
          <a:ln w="19050">
            <a:solidFill>
              <a:srgbClr val="C00000"/>
            </a:solidFill>
          </a:ln>
        </p:spPr>
      </p:pic>
      <p:pic>
        <p:nvPicPr>
          <p:cNvPr id="9" name="Εικόνα 8" descr="Εικόνα που περιέχει νερό, δέντρο, στιγμιότυπο οθόνης, λίμνη&#10;&#10;Περιγραφή που δημιουργήθηκε αυτόματα">
            <a:extLst>
              <a:ext uri="{FF2B5EF4-FFF2-40B4-BE49-F238E27FC236}">
                <a16:creationId xmlns:a16="http://schemas.microsoft.com/office/drawing/2014/main" id="{A25706FD-A1DF-7EFD-6B84-3F6B9D091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95585"/>
            <a:ext cx="6096000" cy="3437955"/>
          </a:xfrm>
          <a:prstGeom prst="rect">
            <a:avLst/>
          </a:prstGeom>
        </p:spPr>
      </p:pic>
      <p:sp>
        <p:nvSpPr>
          <p:cNvPr id="5" name="Θέση αριθμού διαφάνειας 3">
            <a:extLst>
              <a:ext uri="{FF2B5EF4-FFF2-40B4-BE49-F238E27FC236}">
                <a16:creationId xmlns:a16="http://schemas.microsoft.com/office/drawing/2014/main" id="{990B7829-A2E4-EC6F-7481-B1212FF1A474}"/>
              </a:ext>
            </a:extLst>
          </p:cNvPr>
          <p:cNvSpPr txBox="1">
            <a:spLocks/>
          </p:cNvSpPr>
          <p:nvPr/>
        </p:nvSpPr>
        <p:spPr bwMode="gray">
          <a:xfrm>
            <a:off x="-454347" y="105547"/>
            <a:ext cx="779767"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rgbClr val="FE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AD56F968-0336-4B40-9347-DC0CC0CD4DA0}" type="slidenum">
              <a:rPr lang="el-GR" altLang="el-GR" sz="1800" b="1" smtClean="0">
                <a:highlight>
                  <a:srgbClr val="800000"/>
                </a:highlight>
              </a:rPr>
              <a:pPr>
                <a:defRPr/>
              </a:pPr>
              <a:t>11</a:t>
            </a:fld>
            <a:endParaRPr lang="el-GR" altLang="el-GR" sz="1800" b="1" dirty="0">
              <a:highlight>
                <a:srgbClr val="800000"/>
              </a:highlight>
            </a:endParaRPr>
          </a:p>
        </p:txBody>
      </p:sp>
      <p:sp>
        <p:nvSpPr>
          <p:cNvPr id="10" name="Θέση περιεχομένου 1">
            <a:extLst>
              <a:ext uri="{FF2B5EF4-FFF2-40B4-BE49-F238E27FC236}">
                <a16:creationId xmlns:a16="http://schemas.microsoft.com/office/drawing/2014/main" id="{B3313D80-DF1E-6355-12EB-9448FAFACBAB}"/>
              </a:ext>
            </a:extLst>
          </p:cNvPr>
          <p:cNvSpPr>
            <a:spLocks noGrp="1"/>
          </p:cNvSpPr>
          <p:nvPr>
            <p:ph/>
          </p:nvPr>
        </p:nvSpPr>
        <p:spPr>
          <a:xfrm>
            <a:off x="0" y="3677054"/>
            <a:ext cx="12036357" cy="4167878"/>
          </a:xfrm>
        </p:spPr>
        <p:txBody>
          <a:bodyPr>
            <a:noAutofit/>
          </a:bodyPr>
          <a:lstStyle/>
          <a:p>
            <a:pPr algn="just"/>
            <a:r>
              <a:rPr lang="el-GR" b="1" dirty="0">
                <a:solidFill>
                  <a:srgbClr val="C00000"/>
                </a:solidFill>
                <a:effectLst>
                  <a:outerShdw blurRad="38100" dist="38100" dir="2700000" algn="tl">
                    <a:srgbClr val="000000">
                      <a:alpha val="43137"/>
                    </a:srgbClr>
                  </a:outerShdw>
                </a:effectLst>
                <a:latin typeface="Comic Sans MS" panose="030F0702030302020204" pitchFamily="66" charset="0"/>
              </a:rPr>
              <a:t>Την 10ετία 1980-1990, όταν ακόμη δεν είχαν ξεκινήσει ορισμένα από τα μεγάλα έργα και άρχισαν να οξύνονται τα υδατικά προβλήματα, άρχισαν οι πρώτες συντονισμένες διεκδικήσεις των Θεσσαλών για υδατικά έργα και διαχείριση με ενιαίο φορέα. </a:t>
            </a:r>
          </a:p>
          <a:p>
            <a:pPr algn="just"/>
            <a:r>
              <a:rPr lang="el-GR" b="1" dirty="0">
                <a:solidFill>
                  <a:srgbClr val="C00000"/>
                </a:solidFill>
                <a:effectLst>
                  <a:outerShdw blurRad="38100" dist="38100" dir="2700000" algn="tl">
                    <a:srgbClr val="000000">
                      <a:alpha val="43137"/>
                    </a:srgbClr>
                  </a:outerShdw>
                </a:effectLst>
                <a:latin typeface="Comic Sans MS" panose="030F0702030302020204" pitchFamily="66" charset="0"/>
              </a:rPr>
              <a:t>Τις διεκδικήσεις αυτές και με αφορμή τις πλημμύρες του Ιανού,  τις </a:t>
            </a:r>
            <a:r>
              <a:rPr lang="el-GR" b="1" dirty="0" err="1">
                <a:solidFill>
                  <a:srgbClr val="C00000"/>
                </a:solidFill>
                <a:effectLst>
                  <a:outerShdw blurRad="38100" dist="38100" dir="2700000" algn="tl">
                    <a:srgbClr val="000000">
                      <a:alpha val="43137"/>
                    </a:srgbClr>
                  </a:outerShdw>
                </a:effectLst>
                <a:latin typeface="Comic Sans MS" panose="030F0702030302020204" pitchFamily="66" charset="0"/>
              </a:rPr>
              <a:t>επικαιροποίησε</a:t>
            </a:r>
            <a:r>
              <a:rPr lang="el-GR" b="1" dirty="0">
                <a:solidFill>
                  <a:srgbClr val="C00000"/>
                </a:solidFill>
                <a:effectLst>
                  <a:outerShdw blurRad="38100" dist="38100" dir="2700000" algn="tl">
                    <a:srgbClr val="000000">
                      <a:alpha val="43137"/>
                    </a:srgbClr>
                  </a:outerShdw>
                </a:effectLst>
                <a:latin typeface="Comic Sans MS" panose="030F0702030302020204" pitchFamily="66" charset="0"/>
              </a:rPr>
              <a:t> το 2021 η Ε.Δ.Υ.ΘΕ με αναφορά της που κατέθεσε στη Βουλή και τα κόμματα, ζητώντας  μαζί με όλα τα διαχρονικά προβλήματα έλλειψης νερού, να αντιμετωπιστούν και αυτά  που προστέθηκαν από τις πλημμύρες.</a:t>
            </a:r>
            <a:endParaRPr lang="en-US" b="1" dirty="0">
              <a:solidFill>
                <a:srgbClr val="C00000"/>
              </a:solidFill>
              <a:effectLst>
                <a:outerShdw blurRad="38100" dist="38100" dir="2700000" algn="tl">
                  <a:srgbClr val="000000">
                    <a:alpha val="43137"/>
                  </a:srgbClr>
                </a:outerShdw>
              </a:effectLst>
              <a:latin typeface="Comic Sans MS" panose="030F0702030302020204" pitchFamily="66" charset="0"/>
            </a:endParaRPr>
          </a:p>
          <a:p>
            <a:pPr algn="just"/>
            <a:r>
              <a:rPr lang="el-GR" b="1" dirty="0">
                <a:solidFill>
                  <a:srgbClr val="C00000"/>
                </a:solidFill>
                <a:effectLst>
                  <a:outerShdw blurRad="38100" dist="38100" dir="2700000" algn="tl">
                    <a:srgbClr val="000000">
                      <a:alpha val="43137"/>
                    </a:srgbClr>
                  </a:outerShdw>
                </a:effectLst>
                <a:latin typeface="Comic Sans MS" panose="030F0702030302020204" pitchFamily="66" charset="0"/>
              </a:rPr>
              <a:t>Δεν θα σταθώ ιδιαίτερα στα έργα αντιπλημμυρικής θωράκισης, όμως η Θεσσαλία χρειάζεται άμεσα σχέδιο έναντι παρόμοιων απειλών, ώστε οι αγρότες να ΜΗΝ αναγκαστούν να εγκαταλείψουν τις εστίες τους και τα χωράφια τους, με ότι αυτό σημαίνει για τους ίδιους, την Θεσσαλία και την χώρα !! Δεν πρέπει για κανένα λόγο να επιτρέψουμε να συμβεί αυτό. </a:t>
            </a:r>
            <a:endParaRPr lang="en-US" b="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95650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υποσέλιδου 2">
            <a:extLst>
              <a:ext uri="{FF2B5EF4-FFF2-40B4-BE49-F238E27FC236}">
                <a16:creationId xmlns:a16="http://schemas.microsoft.com/office/drawing/2014/main" id="{6FE7E473-5B76-7BC6-8AED-3F538668CC21}"/>
              </a:ext>
            </a:extLst>
          </p:cNvPr>
          <p:cNvSpPr>
            <a:spLocks noGrp="1"/>
          </p:cNvSpPr>
          <p:nvPr>
            <p:ph type="ftr" sz="quarter" idx="11"/>
          </p:nvPr>
        </p:nvSpPr>
        <p:spPr/>
        <p:txBody>
          <a:bodyPr/>
          <a:lstStyle/>
          <a:p>
            <a:r>
              <a:rPr lang="el-GR" altLang="el-GR"/>
              <a:t>Κώστας Γκούμας 15 Νοεμβρίου 2024                                                                      </a:t>
            </a:r>
          </a:p>
        </p:txBody>
      </p:sp>
      <p:sp>
        <p:nvSpPr>
          <p:cNvPr id="4" name="Θέση αριθμού διαφάνειας 3">
            <a:extLst>
              <a:ext uri="{FF2B5EF4-FFF2-40B4-BE49-F238E27FC236}">
                <a16:creationId xmlns:a16="http://schemas.microsoft.com/office/drawing/2014/main" id="{49314AE5-7B84-49DE-E680-9884B238BD69}"/>
              </a:ext>
            </a:extLst>
          </p:cNvPr>
          <p:cNvSpPr>
            <a:spLocks noGrp="1"/>
          </p:cNvSpPr>
          <p:nvPr>
            <p:ph type="sldNum" sz="quarter" idx="12"/>
          </p:nvPr>
        </p:nvSpPr>
        <p:spPr/>
        <p:txBody>
          <a:bodyPr/>
          <a:lstStyle/>
          <a:p>
            <a:fld id="{01B62E85-1A43-418E-87A0-3F67DEF00A9C}" type="slidenum">
              <a:rPr lang="el-GR" altLang="el-GR" smtClean="0"/>
              <a:pPr/>
              <a:t>12</a:t>
            </a:fld>
            <a:endParaRPr lang="el-GR" altLang="el-GR"/>
          </a:p>
        </p:txBody>
      </p:sp>
      <p:sp>
        <p:nvSpPr>
          <p:cNvPr id="7" name="TextBox 6">
            <a:extLst>
              <a:ext uri="{FF2B5EF4-FFF2-40B4-BE49-F238E27FC236}">
                <a16:creationId xmlns:a16="http://schemas.microsoft.com/office/drawing/2014/main" id="{81CCBAD0-FC9B-8B10-4801-B26958896AEB}"/>
              </a:ext>
            </a:extLst>
          </p:cNvPr>
          <p:cNvSpPr txBox="1"/>
          <p:nvPr/>
        </p:nvSpPr>
        <p:spPr>
          <a:xfrm>
            <a:off x="155643" y="112068"/>
            <a:ext cx="11916497" cy="1077218"/>
          </a:xfrm>
          <a:prstGeom prst="rect">
            <a:avLst/>
          </a:prstGeom>
          <a:noFill/>
        </p:spPr>
        <p:txBody>
          <a:bodyPr wrap="square">
            <a:spAutoFit/>
          </a:bodyPr>
          <a:lstStyle/>
          <a:p>
            <a:pPr algn="just" fontAlgn="base"/>
            <a:r>
              <a:rPr lang="el-GR" sz="1600" b="1" dirty="0">
                <a:solidFill>
                  <a:schemeClr val="accent1"/>
                </a:solidFill>
                <a:latin typeface="Comic Sans MS" panose="030F0702030302020204" pitchFamily="66" charset="0"/>
                <a:ea typeface="Times New Roman" panose="02020603050405020304" pitchFamily="18" charset="0"/>
                <a:cs typeface="Tahoma" panose="020B0604030504040204" pitchFamily="34" charset="0"/>
              </a:rPr>
              <a:t>Τα Σχέδια Διαχείρισης Λεκανών Απορροής Ποταμών (ΣΔΛΑΠ) εξετάζουν χωριστά το κάθε υδατικό διαμέρισμα, όπως  το ΥΔ Θεσσαλίας (</a:t>
            </a:r>
            <a:r>
              <a:rPr lang="en-US" sz="1600" b="1" dirty="0">
                <a:solidFill>
                  <a:schemeClr val="accent1"/>
                </a:solidFill>
                <a:latin typeface="Comic Sans MS" panose="030F0702030302020204" pitchFamily="66" charset="0"/>
                <a:ea typeface="Times New Roman" panose="02020603050405020304" pitchFamily="18" charset="0"/>
                <a:cs typeface="Tahoma" panose="020B0604030504040204" pitchFamily="34" charset="0"/>
              </a:rPr>
              <a:t>EL</a:t>
            </a:r>
            <a:r>
              <a:rPr lang="el-GR" sz="1600" b="1" dirty="0">
                <a:solidFill>
                  <a:schemeClr val="accent1"/>
                </a:solidFill>
                <a:latin typeface="Comic Sans MS" panose="030F0702030302020204" pitchFamily="66" charset="0"/>
                <a:ea typeface="Times New Roman" panose="02020603050405020304" pitchFamily="18" charset="0"/>
                <a:cs typeface="Tahoma" panose="020B0604030504040204" pitchFamily="34" charset="0"/>
              </a:rPr>
              <a:t>08) με τις ΛΑΠ Πηνειού </a:t>
            </a:r>
            <a:r>
              <a:rPr lang="el-GR" sz="1600" b="1" dirty="0">
                <a:solidFill>
                  <a:schemeClr val="accent1"/>
                </a:solidFill>
                <a:latin typeface="Comic Sans MS" panose="030F0702030302020204" pitchFamily="66" charset="0"/>
                <a:ea typeface="Times New Roman" panose="02020603050405020304" pitchFamily="18" charset="0"/>
                <a:cs typeface="Arial" panose="020B0604020202020204" pitchFamily="34" charset="0"/>
              </a:rPr>
              <a:t>(</a:t>
            </a:r>
            <a:r>
              <a:rPr lang="en-US" sz="1600" b="1" dirty="0">
                <a:solidFill>
                  <a:schemeClr val="accent1"/>
                </a:solidFill>
                <a:latin typeface="Comic Sans MS" panose="030F0702030302020204" pitchFamily="66" charset="0"/>
                <a:ea typeface="Times New Roman" panose="02020603050405020304" pitchFamily="18" charset="0"/>
                <a:cs typeface="Tahoma" panose="020B0604030504040204" pitchFamily="34" charset="0"/>
              </a:rPr>
              <a:t>EL</a:t>
            </a:r>
            <a:r>
              <a:rPr lang="el-GR" sz="1600" b="1" dirty="0">
                <a:solidFill>
                  <a:schemeClr val="accent1"/>
                </a:solidFill>
                <a:latin typeface="Comic Sans MS" panose="030F0702030302020204" pitchFamily="66" charset="0"/>
                <a:ea typeface="Times New Roman" panose="02020603050405020304" pitchFamily="18" charset="0"/>
                <a:cs typeface="Tahoma" panose="020B0604030504040204" pitchFamily="34" charset="0"/>
              </a:rPr>
              <a:t>08</a:t>
            </a:r>
            <a:r>
              <a:rPr lang="el-GR" sz="1600" b="1" dirty="0">
                <a:solidFill>
                  <a:schemeClr val="accent1"/>
                </a:solidFill>
                <a:latin typeface="Comic Sans MS" panose="030F0702030302020204" pitchFamily="66" charset="0"/>
                <a:ea typeface="Times New Roman" panose="02020603050405020304" pitchFamily="18" charset="0"/>
                <a:cs typeface="Arial" panose="020B0604020202020204" pitchFamily="34" charset="0"/>
              </a:rPr>
              <a:t>16) </a:t>
            </a:r>
            <a:r>
              <a:rPr lang="el-GR" sz="1600" b="1" dirty="0">
                <a:solidFill>
                  <a:schemeClr val="accent1"/>
                </a:solidFill>
                <a:latin typeface="Comic Sans MS" panose="030F0702030302020204" pitchFamily="66" charset="0"/>
                <a:ea typeface="Times New Roman" panose="02020603050405020304" pitchFamily="18" charset="0"/>
                <a:cs typeface="Tahoma" panose="020B0604030504040204" pitchFamily="34" charset="0"/>
              </a:rPr>
              <a:t>&amp; Αλμυρού - </a:t>
            </a:r>
            <a:r>
              <a:rPr lang="el-GR" sz="1600" b="1" dirty="0" err="1">
                <a:solidFill>
                  <a:schemeClr val="accent1"/>
                </a:solidFill>
                <a:latin typeface="Comic Sans MS" panose="030F0702030302020204" pitchFamily="66" charset="0"/>
                <a:ea typeface="Times New Roman" panose="02020603050405020304" pitchFamily="18" charset="0"/>
                <a:cs typeface="Tahoma" panose="020B0604030504040204" pitchFamily="34" charset="0"/>
              </a:rPr>
              <a:t>Πηλίου</a:t>
            </a:r>
            <a:r>
              <a:rPr lang="el-GR" sz="1600" b="1" dirty="0">
                <a:solidFill>
                  <a:schemeClr val="accent1"/>
                </a:solidFill>
                <a:latin typeface="Comic Sans MS" panose="030F0702030302020204" pitchFamily="66" charset="0"/>
                <a:ea typeface="Times New Roman" panose="02020603050405020304" pitchFamily="18" charset="0"/>
                <a:cs typeface="Tahoma" panose="020B0604030504040204" pitchFamily="34" charset="0"/>
              </a:rPr>
              <a:t> </a:t>
            </a:r>
            <a:r>
              <a:rPr lang="el-GR" sz="1600" b="1" dirty="0">
                <a:solidFill>
                  <a:schemeClr val="accent1"/>
                </a:solidFill>
                <a:latin typeface="Comic Sans MS" panose="030F0702030302020204" pitchFamily="66" charset="0"/>
                <a:ea typeface="Times New Roman" panose="02020603050405020304" pitchFamily="18" charset="0"/>
                <a:cs typeface="Arial" panose="020B0604020202020204" pitchFamily="34" charset="0"/>
              </a:rPr>
              <a:t>(</a:t>
            </a:r>
            <a:r>
              <a:rPr lang="en-US" sz="1600" b="1" dirty="0">
                <a:solidFill>
                  <a:schemeClr val="accent1"/>
                </a:solidFill>
                <a:latin typeface="Comic Sans MS" panose="030F0702030302020204" pitchFamily="66" charset="0"/>
                <a:ea typeface="Times New Roman" panose="02020603050405020304" pitchFamily="18" charset="0"/>
                <a:cs typeface="Tahoma" panose="020B0604030504040204" pitchFamily="34" charset="0"/>
              </a:rPr>
              <a:t>EL</a:t>
            </a:r>
            <a:r>
              <a:rPr lang="el-GR" sz="1600" b="1" dirty="0">
                <a:solidFill>
                  <a:schemeClr val="accent1"/>
                </a:solidFill>
                <a:latin typeface="Comic Sans MS" panose="030F0702030302020204" pitchFamily="66" charset="0"/>
                <a:ea typeface="Times New Roman" panose="02020603050405020304" pitchFamily="18" charset="0"/>
                <a:cs typeface="Tahoma" panose="020B0604030504040204" pitchFamily="34" charset="0"/>
              </a:rPr>
              <a:t>08</a:t>
            </a:r>
            <a:r>
              <a:rPr lang="el-GR" sz="1600" b="1" dirty="0">
                <a:solidFill>
                  <a:schemeClr val="accent1"/>
                </a:solidFill>
                <a:latin typeface="Comic Sans MS" panose="030F0702030302020204" pitchFamily="66" charset="0"/>
                <a:ea typeface="Times New Roman" panose="02020603050405020304" pitchFamily="18" charset="0"/>
                <a:cs typeface="Arial" panose="020B0604020202020204" pitchFamily="34" charset="0"/>
              </a:rPr>
              <a:t>17) </a:t>
            </a:r>
            <a:r>
              <a:rPr lang="el-GR" sz="1600" b="1" dirty="0">
                <a:solidFill>
                  <a:schemeClr val="accent1"/>
                </a:solidFill>
                <a:latin typeface="Comic Sans MS" panose="030F0702030302020204" pitchFamily="66" charset="0"/>
                <a:ea typeface="Times New Roman" panose="02020603050405020304" pitchFamily="18" charset="0"/>
                <a:cs typeface="Tahoma" panose="020B0604030504040204" pitchFamily="34" charset="0"/>
              </a:rPr>
              <a:t>και το ΥΔ</a:t>
            </a:r>
            <a:r>
              <a:rPr lang="el-GR" sz="1600" b="1" dirty="0">
                <a:solidFill>
                  <a:schemeClr val="accent1"/>
                </a:solidFill>
                <a:latin typeface="Comic Sans MS" panose="030F0702030302020204" pitchFamily="66" charset="0"/>
                <a:ea typeface="Times New Roman" panose="02020603050405020304" pitchFamily="18" charset="0"/>
                <a:cs typeface="Arial" panose="020B0604020202020204" pitchFamily="34" charset="0"/>
              </a:rPr>
              <a:t> Δυτικής Στερεάς Ελλάδας (</a:t>
            </a:r>
            <a:r>
              <a:rPr lang="en-US" sz="1600" b="1" dirty="0">
                <a:solidFill>
                  <a:schemeClr val="accent1"/>
                </a:solidFill>
                <a:latin typeface="Comic Sans MS" panose="030F0702030302020204" pitchFamily="66" charset="0"/>
                <a:ea typeface="Times New Roman" panose="02020603050405020304" pitchFamily="18" charset="0"/>
                <a:cs typeface="Arial" panose="020B0604020202020204" pitchFamily="34" charset="0"/>
              </a:rPr>
              <a:t>EL</a:t>
            </a:r>
            <a:r>
              <a:rPr lang="el-GR" sz="1600" b="1" dirty="0">
                <a:solidFill>
                  <a:schemeClr val="accent1"/>
                </a:solidFill>
                <a:latin typeface="Comic Sans MS" panose="030F0702030302020204" pitchFamily="66" charset="0"/>
                <a:ea typeface="Times New Roman" panose="02020603050405020304" pitchFamily="18" charset="0"/>
                <a:cs typeface="Arial" panose="020B0604020202020204" pitchFamily="34" charset="0"/>
              </a:rPr>
              <a:t>04) με </a:t>
            </a:r>
            <a:r>
              <a:rPr lang="el-GR" sz="1600" b="1" dirty="0">
                <a:solidFill>
                  <a:schemeClr val="accent1"/>
                </a:solidFill>
                <a:latin typeface="Comic Sans MS" panose="030F0702030302020204" pitchFamily="66" charset="0"/>
                <a:ea typeface="Times New Roman" panose="02020603050405020304" pitchFamily="18" charset="0"/>
                <a:cs typeface="Tahoma" panose="020B0604030504040204" pitchFamily="34" charset="0"/>
              </a:rPr>
              <a:t>την ΛΑΠ Αχελώου </a:t>
            </a:r>
            <a:r>
              <a:rPr lang="el-GR" sz="1600" b="1" dirty="0">
                <a:solidFill>
                  <a:schemeClr val="accent1"/>
                </a:solidFill>
                <a:latin typeface="Comic Sans MS" panose="030F0702030302020204" pitchFamily="66" charset="0"/>
                <a:ea typeface="Times New Roman" panose="02020603050405020304" pitchFamily="18" charset="0"/>
                <a:cs typeface="Arial" panose="020B0604020202020204" pitchFamily="34" charset="0"/>
              </a:rPr>
              <a:t>(</a:t>
            </a:r>
            <a:r>
              <a:rPr lang="en-US" sz="1600" b="1" dirty="0">
                <a:solidFill>
                  <a:schemeClr val="accent1"/>
                </a:solidFill>
                <a:latin typeface="Comic Sans MS" panose="030F0702030302020204" pitchFamily="66" charset="0"/>
                <a:ea typeface="Times New Roman" panose="02020603050405020304" pitchFamily="18" charset="0"/>
                <a:cs typeface="Tahoma" panose="020B0604030504040204" pitchFamily="34" charset="0"/>
              </a:rPr>
              <a:t>EL</a:t>
            </a:r>
            <a:r>
              <a:rPr lang="el-GR" sz="1600" b="1" dirty="0">
                <a:solidFill>
                  <a:schemeClr val="accent1"/>
                </a:solidFill>
                <a:latin typeface="Comic Sans MS" panose="030F0702030302020204" pitchFamily="66" charset="0"/>
                <a:ea typeface="Times New Roman" panose="02020603050405020304" pitchFamily="18" charset="0"/>
                <a:cs typeface="Tahoma" panose="020B0604030504040204" pitchFamily="34" charset="0"/>
              </a:rPr>
              <a:t>0415</a:t>
            </a:r>
            <a:r>
              <a:rPr lang="el-GR" sz="1600" b="1" dirty="0">
                <a:solidFill>
                  <a:schemeClr val="accent1"/>
                </a:solidFill>
                <a:latin typeface="Comic Sans MS" panose="030F0702030302020204" pitchFamily="66" charset="0"/>
                <a:ea typeface="Times New Roman" panose="02020603050405020304" pitchFamily="18" charset="0"/>
                <a:cs typeface="Arial" panose="020B0604020202020204" pitchFamily="34" charset="0"/>
              </a:rPr>
              <a:t>) </a:t>
            </a:r>
            <a:r>
              <a:rPr lang="el-GR" sz="1600" b="1" dirty="0">
                <a:solidFill>
                  <a:schemeClr val="accent1"/>
                </a:solidFill>
                <a:latin typeface="Comic Sans MS" panose="030F0702030302020204" pitchFamily="66" charset="0"/>
                <a:ea typeface="Times New Roman" panose="02020603050405020304" pitchFamily="18" charset="0"/>
                <a:cs typeface="Tahoma" panose="020B0604030504040204" pitchFamily="34" charset="0"/>
              </a:rPr>
              <a:t>που είναι όμορη περιοχή και συνυπάρχει με τις άλλες δύο ΛΑΠ στην ενιαία Διοικητική Περιφέρεια της Θεσσαλίας. </a:t>
            </a:r>
            <a:endParaRPr lang="el-GR" sz="1600" b="1" dirty="0">
              <a:solidFill>
                <a:schemeClr val="accent1"/>
              </a:solidFill>
              <a:latin typeface="Times New Roman" panose="02020603050405020304" pitchFamily="18" charset="0"/>
              <a:ea typeface="Times New Roman" panose="02020603050405020304" pitchFamily="18" charset="0"/>
            </a:endParaRPr>
          </a:p>
        </p:txBody>
      </p:sp>
      <p:pic>
        <p:nvPicPr>
          <p:cNvPr id="9" name="Εικόνα 8" descr="Εικόνα που περιέχει χάρτης, κείμενο, Άτλας&#10;&#10;Περιγραφή που δημιουργήθηκε αυτόματα">
            <a:extLst>
              <a:ext uri="{FF2B5EF4-FFF2-40B4-BE49-F238E27FC236}">
                <a16:creationId xmlns:a16="http://schemas.microsoft.com/office/drawing/2014/main" id="{D5AEF21C-EE4C-208E-D195-B60CAAA76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1189286"/>
            <a:ext cx="11982450" cy="5668714"/>
          </a:xfrm>
          <a:prstGeom prst="rect">
            <a:avLst/>
          </a:prstGeom>
        </p:spPr>
      </p:pic>
      <p:sp>
        <p:nvSpPr>
          <p:cNvPr id="2" name="TextBox 1">
            <a:extLst>
              <a:ext uri="{FF2B5EF4-FFF2-40B4-BE49-F238E27FC236}">
                <a16:creationId xmlns:a16="http://schemas.microsoft.com/office/drawing/2014/main" id="{7DBBF742-401C-F990-C207-81861B7CD15A}"/>
              </a:ext>
            </a:extLst>
          </p:cNvPr>
          <p:cNvSpPr txBox="1"/>
          <p:nvPr/>
        </p:nvSpPr>
        <p:spPr>
          <a:xfrm>
            <a:off x="6775372" y="4936607"/>
            <a:ext cx="1069524" cy="430887"/>
          </a:xfrm>
          <a:prstGeom prst="rect">
            <a:avLst/>
          </a:prstGeom>
          <a:noFill/>
        </p:spPr>
        <p:txBody>
          <a:bodyPr wrap="none" rtlCol="0">
            <a:spAutoFit/>
          </a:bodyPr>
          <a:lstStyle/>
          <a:p>
            <a:r>
              <a:rPr lang="el-GR" sz="1100" b="1" dirty="0">
                <a:solidFill>
                  <a:schemeClr val="bg1"/>
                </a:solidFill>
                <a:highlight>
                  <a:srgbClr val="008080"/>
                </a:highlight>
              </a:rPr>
              <a:t>Λίμνη </a:t>
            </a:r>
          </a:p>
          <a:p>
            <a:r>
              <a:rPr lang="el-GR" sz="1100" b="1" dirty="0">
                <a:solidFill>
                  <a:schemeClr val="bg1"/>
                </a:solidFill>
                <a:highlight>
                  <a:srgbClr val="008080"/>
                </a:highlight>
              </a:rPr>
              <a:t>Ν. Πλαστήρα</a:t>
            </a:r>
          </a:p>
        </p:txBody>
      </p:sp>
      <p:sp>
        <p:nvSpPr>
          <p:cNvPr id="5" name="Βέλος: Δεξιό 4">
            <a:extLst>
              <a:ext uri="{FF2B5EF4-FFF2-40B4-BE49-F238E27FC236}">
                <a16:creationId xmlns:a16="http://schemas.microsoft.com/office/drawing/2014/main" id="{D668F0D3-5B46-D6A2-AD14-F7019E1E43A9}"/>
              </a:ext>
            </a:extLst>
          </p:cNvPr>
          <p:cNvSpPr/>
          <p:nvPr/>
        </p:nvSpPr>
        <p:spPr>
          <a:xfrm rot="20260212">
            <a:off x="7660476" y="4956670"/>
            <a:ext cx="476655" cy="126459"/>
          </a:xfrm>
          <a:prstGeom prst="rightArrow">
            <a:avLst/>
          </a:prstGeom>
          <a:solidFill>
            <a:srgbClr val="00B0F0"/>
          </a:solid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65974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8B086C81-2E4F-A035-260A-D8DBA75E5733}"/>
              </a:ext>
            </a:extLst>
          </p:cNvPr>
          <p:cNvSpPr>
            <a:spLocks noGrp="1"/>
          </p:cNvSpPr>
          <p:nvPr>
            <p:ph type="ftr" sz="quarter" idx="11"/>
          </p:nvPr>
        </p:nvSpPr>
        <p:spPr/>
        <p:txBody>
          <a:bodyPr/>
          <a:lstStyle/>
          <a:p>
            <a:r>
              <a:rPr lang="el-GR" altLang="el-GR"/>
              <a:t>Κώστας Γκούμας 15 Οκτωβρίου 2022                                                                      </a:t>
            </a:r>
          </a:p>
        </p:txBody>
      </p:sp>
      <p:sp>
        <p:nvSpPr>
          <p:cNvPr id="5" name="Θέση αριθμού διαφάνειας 4">
            <a:extLst>
              <a:ext uri="{FF2B5EF4-FFF2-40B4-BE49-F238E27FC236}">
                <a16:creationId xmlns:a16="http://schemas.microsoft.com/office/drawing/2014/main" id="{B0188385-FCB7-732A-BCA1-A2E45B59CAD8}"/>
              </a:ext>
            </a:extLst>
          </p:cNvPr>
          <p:cNvSpPr>
            <a:spLocks noGrp="1"/>
          </p:cNvSpPr>
          <p:nvPr>
            <p:ph type="sldNum" sz="quarter" idx="12"/>
          </p:nvPr>
        </p:nvSpPr>
        <p:spPr/>
        <p:txBody>
          <a:bodyPr/>
          <a:lstStyle/>
          <a:p>
            <a:fld id="{510E0B40-A3F3-4487-A9F2-698BB7B0B982}" type="slidenum">
              <a:rPr lang="el-GR" altLang="el-GR" smtClean="0"/>
              <a:pPr/>
              <a:t>13</a:t>
            </a:fld>
            <a:endParaRPr lang="el-GR" altLang="el-GR"/>
          </a:p>
        </p:txBody>
      </p:sp>
      <p:pic>
        <p:nvPicPr>
          <p:cNvPr id="6" name="Εικόνα 5" descr="Εικόνα που περιέχει δέντρο, υπαίθριος, νερό, βουνό&#10;&#10;Περιγραφή που δημιουργήθηκε αυτόματα">
            <a:extLst>
              <a:ext uri="{FF2B5EF4-FFF2-40B4-BE49-F238E27FC236}">
                <a16:creationId xmlns:a16="http://schemas.microsoft.com/office/drawing/2014/main" id="{C26F42E1-B8E5-E242-E8B0-B04504250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89" y="136526"/>
            <a:ext cx="11748453" cy="6499276"/>
          </a:xfrm>
          <a:prstGeom prst="rect">
            <a:avLst/>
          </a:prstGeom>
        </p:spPr>
      </p:pic>
    </p:spTree>
    <p:extLst>
      <p:ext uri="{BB962C8B-B14F-4D97-AF65-F5344CB8AC3E}">
        <p14:creationId xmlns:p14="http://schemas.microsoft.com/office/powerpoint/2010/main" val="1677765435"/>
      </p:ext>
    </p:extLst>
  </p:cSld>
  <p:clrMapOvr>
    <a:masterClrMapping/>
  </p:clrMapOvr>
  <p:transition spd="slow">
    <p:check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υποσέλιδου 2">
            <a:extLst>
              <a:ext uri="{FF2B5EF4-FFF2-40B4-BE49-F238E27FC236}">
                <a16:creationId xmlns:a16="http://schemas.microsoft.com/office/drawing/2014/main" id="{6F6518A7-F869-667B-4A43-E393DC673006}"/>
              </a:ext>
            </a:extLst>
          </p:cNvPr>
          <p:cNvSpPr>
            <a:spLocks noGrp="1"/>
          </p:cNvSpPr>
          <p:nvPr>
            <p:ph type="ftr" sz="quarter" idx="11"/>
          </p:nvPr>
        </p:nvSpPr>
        <p:spPr/>
        <p:txBody>
          <a:bodyPr/>
          <a:lstStyle/>
          <a:p>
            <a:r>
              <a:rPr lang="el-GR" altLang="el-GR"/>
              <a:t>Κώστας Γκούμας 15 Νοεμβρίου 2024                                                                      </a:t>
            </a:r>
          </a:p>
        </p:txBody>
      </p:sp>
      <p:sp>
        <p:nvSpPr>
          <p:cNvPr id="4" name="Θέση αριθμού διαφάνειας 3">
            <a:extLst>
              <a:ext uri="{FF2B5EF4-FFF2-40B4-BE49-F238E27FC236}">
                <a16:creationId xmlns:a16="http://schemas.microsoft.com/office/drawing/2014/main" id="{357981A0-8112-2C5D-279B-B998B11437AC}"/>
              </a:ext>
            </a:extLst>
          </p:cNvPr>
          <p:cNvSpPr>
            <a:spLocks noGrp="1"/>
          </p:cNvSpPr>
          <p:nvPr>
            <p:ph type="sldNum" sz="quarter" idx="12"/>
          </p:nvPr>
        </p:nvSpPr>
        <p:spPr/>
        <p:txBody>
          <a:bodyPr/>
          <a:lstStyle/>
          <a:p>
            <a:fld id="{01B62E85-1A43-418E-87A0-3F67DEF00A9C}" type="slidenum">
              <a:rPr lang="el-GR" altLang="el-GR" smtClean="0"/>
              <a:pPr/>
              <a:t>14</a:t>
            </a:fld>
            <a:endParaRPr lang="el-GR" altLang="el-GR"/>
          </a:p>
        </p:txBody>
      </p:sp>
      <p:pic>
        <p:nvPicPr>
          <p:cNvPr id="6" name="Εικόνα 5" descr="Εικόνα που περιέχει κείμενο, χάρτης, Άτλας, στιγμιότυπο οθόνης&#10;&#10;Περιγραφή που δημιουργήθηκε αυτόματα">
            <a:extLst>
              <a:ext uri="{FF2B5EF4-FFF2-40B4-BE49-F238E27FC236}">
                <a16:creationId xmlns:a16="http://schemas.microsoft.com/office/drawing/2014/main" id="{99348935-0FAA-EB10-C302-95F58D3F0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0"/>
            <a:ext cx="11868150" cy="6858000"/>
          </a:xfrm>
          <a:prstGeom prst="rect">
            <a:avLst/>
          </a:prstGeom>
        </p:spPr>
      </p:pic>
    </p:spTree>
    <p:extLst>
      <p:ext uri="{BB962C8B-B14F-4D97-AF65-F5344CB8AC3E}">
        <p14:creationId xmlns:p14="http://schemas.microsoft.com/office/powerpoint/2010/main" val="2155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5CA22646-1053-F7A1-E1D5-FABDA30702EA}"/>
              </a:ext>
            </a:extLst>
          </p:cNvPr>
          <p:cNvSpPr>
            <a:spLocks noGrp="1"/>
          </p:cNvSpPr>
          <p:nvPr>
            <p:ph type="ftr" sz="quarter" idx="11"/>
          </p:nvPr>
        </p:nvSpPr>
        <p:spPr/>
        <p:txBody>
          <a:bodyPr/>
          <a:lstStyle/>
          <a:p>
            <a:r>
              <a:rPr lang="el-GR" altLang="el-GR"/>
              <a:t>Κώστας Γκούμας 15 Οκτωβρίου 2022                                                                      </a:t>
            </a:r>
          </a:p>
        </p:txBody>
      </p:sp>
      <p:sp>
        <p:nvSpPr>
          <p:cNvPr id="5" name="Θέση αριθμού διαφάνειας 4">
            <a:extLst>
              <a:ext uri="{FF2B5EF4-FFF2-40B4-BE49-F238E27FC236}">
                <a16:creationId xmlns:a16="http://schemas.microsoft.com/office/drawing/2014/main" id="{C2B4BFE5-FF97-38AB-315C-DD0E59C7A996}"/>
              </a:ext>
            </a:extLst>
          </p:cNvPr>
          <p:cNvSpPr>
            <a:spLocks noGrp="1"/>
          </p:cNvSpPr>
          <p:nvPr>
            <p:ph type="sldNum" sz="quarter" idx="12"/>
          </p:nvPr>
        </p:nvSpPr>
        <p:spPr/>
        <p:txBody>
          <a:bodyPr/>
          <a:lstStyle/>
          <a:p>
            <a:fld id="{510E0B40-A3F3-4487-A9F2-698BB7B0B982}" type="slidenum">
              <a:rPr lang="el-GR" altLang="el-GR" smtClean="0"/>
              <a:pPr/>
              <a:t>15</a:t>
            </a:fld>
            <a:endParaRPr lang="el-GR" altLang="el-GR"/>
          </a:p>
        </p:txBody>
      </p:sp>
      <p:pic>
        <p:nvPicPr>
          <p:cNvPr id="7" name="Εικόνα 6" descr="Εικόνα που περιέχει κείμενο, δέντρο, εξωτερικός χώρος/ύπαιθρος, ουρανός&#10;&#10;Περιγραφή που δημιουργήθηκε αυτόματα">
            <a:extLst>
              <a:ext uri="{FF2B5EF4-FFF2-40B4-BE49-F238E27FC236}">
                <a16:creationId xmlns:a16="http://schemas.microsoft.com/office/drawing/2014/main" id="{38DC43B2-92CD-6D58-4249-455CF1E44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657E2B6-DFDA-C9D2-C3C3-FFE821E8DC9C}"/>
              </a:ext>
            </a:extLst>
          </p:cNvPr>
          <p:cNvSpPr txBox="1"/>
          <p:nvPr/>
        </p:nvSpPr>
        <p:spPr>
          <a:xfrm>
            <a:off x="3454400" y="6328072"/>
            <a:ext cx="896399" cy="307777"/>
          </a:xfrm>
          <a:prstGeom prst="rect">
            <a:avLst/>
          </a:prstGeom>
          <a:noFill/>
        </p:spPr>
        <p:txBody>
          <a:bodyPr wrap="none" rtlCol="0">
            <a:spAutoFit/>
          </a:bodyPr>
          <a:lstStyle/>
          <a:p>
            <a:r>
              <a:rPr lang="el-GR" sz="1400" b="1" dirty="0">
                <a:solidFill>
                  <a:srgbClr val="FF0000"/>
                </a:solidFill>
                <a:effectLst>
                  <a:outerShdw blurRad="38100" dist="38100" dir="2700000" algn="tl">
                    <a:srgbClr val="000000">
                      <a:alpha val="43137"/>
                    </a:srgbClr>
                  </a:outerShdw>
                </a:effectLst>
                <a:latin typeface="Comic Sans MS" panose="030F0702030302020204" pitchFamily="66" charset="0"/>
              </a:rPr>
              <a:t>ΛΑΡΙΣΑ</a:t>
            </a:r>
          </a:p>
        </p:txBody>
      </p:sp>
    </p:spTree>
    <p:extLst>
      <p:ext uri="{BB962C8B-B14F-4D97-AF65-F5344CB8AC3E}">
        <p14:creationId xmlns:p14="http://schemas.microsoft.com/office/powerpoint/2010/main" val="1384178206"/>
      </p:ext>
    </p:extLst>
  </p:cSld>
  <p:clrMapOvr>
    <a:masterClrMapping/>
  </p:clrMapOvr>
  <p:transition spd="slow">
    <p:check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a:extLst>
              <a:ext uri="{FF2B5EF4-FFF2-40B4-BE49-F238E27FC236}">
                <a16:creationId xmlns:a16="http://schemas.microsoft.com/office/drawing/2014/main" id="{36807279-431E-E091-DD02-5646EDC599F5}"/>
              </a:ext>
            </a:extLst>
          </p:cNvPr>
          <p:cNvSpPr>
            <a:spLocks noGrp="1"/>
          </p:cNvSpPr>
          <p:nvPr>
            <p:ph type="sldNum" sz="quarter" idx="12"/>
          </p:nvPr>
        </p:nvSpPr>
        <p:spPr/>
        <p:txBody>
          <a:bodyPr/>
          <a:lstStyle/>
          <a:p>
            <a:fld id="{510E0B40-A3F3-4487-A9F2-698BB7B0B982}" type="slidenum">
              <a:rPr lang="el-GR" altLang="el-GR" smtClean="0"/>
              <a:pPr/>
              <a:t>16</a:t>
            </a:fld>
            <a:endParaRPr lang="el-GR" altLang="el-GR"/>
          </a:p>
        </p:txBody>
      </p:sp>
      <p:sp>
        <p:nvSpPr>
          <p:cNvPr id="3" name="TextBox 2">
            <a:extLst>
              <a:ext uri="{FF2B5EF4-FFF2-40B4-BE49-F238E27FC236}">
                <a16:creationId xmlns:a16="http://schemas.microsoft.com/office/drawing/2014/main" id="{593120C8-75C7-1866-5DDF-D493EA90D692}"/>
              </a:ext>
            </a:extLst>
          </p:cNvPr>
          <p:cNvSpPr txBox="1"/>
          <p:nvPr/>
        </p:nvSpPr>
        <p:spPr>
          <a:xfrm>
            <a:off x="694661" y="139017"/>
            <a:ext cx="10802678" cy="461665"/>
          </a:xfrm>
          <a:prstGeom prst="rect">
            <a:avLst/>
          </a:prstGeom>
          <a:noFill/>
        </p:spPr>
        <p:txBody>
          <a:bodyPr wrap="square">
            <a:spAutoFit/>
          </a:bodyPr>
          <a:lstStyle/>
          <a:p>
            <a:pPr algn="ctr"/>
            <a:r>
              <a:rPr lang="el-GR" sz="2400" b="1" dirty="0">
                <a:solidFill>
                  <a:srgbClr val="C00000"/>
                </a:solidFill>
                <a:effectLst>
                  <a:outerShdw blurRad="38100" dist="38100" dir="2700000" algn="tl">
                    <a:srgbClr val="000000">
                      <a:alpha val="43137"/>
                    </a:srgbClr>
                  </a:outerShdw>
                </a:effectLst>
                <a:latin typeface="Comic Sans MS" panose="030F0702030302020204" pitchFamily="66" charset="0"/>
                <a:ea typeface="Times New Roman" panose="02020603050405020304" pitchFamily="18" charset="0"/>
                <a:cs typeface="Arial" panose="020B0604020202020204" pitchFamily="34" charset="0"/>
              </a:rPr>
              <a:t>Συσκέψεις με φορείς - Ημερίδες</a:t>
            </a:r>
            <a:endParaRPr lang="el-GR" sz="2400"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3F3067F8-70E4-FF4F-A2FC-89829B8FB553}"/>
              </a:ext>
            </a:extLst>
          </p:cNvPr>
          <p:cNvSpPr txBox="1"/>
          <p:nvPr/>
        </p:nvSpPr>
        <p:spPr>
          <a:xfrm>
            <a:off x="393404" y="600682"/>
            <a:ext cx="11717079" cy="830997"/>
          </a:xfrm>
          <a:prstGeom prst="rect">
            <a:avLst/>
          </a:prstGeom>
          <a:noFill/>
        </p:spPr>
        <p:txBody>
          <a:bodyPr wrap="square">
            <a:spAutoFit/>
          </a:bodyPr>
          <a:lstStyle/>
          <a:p>
            <a:pPr algn="just"/>
            <a:r>
              <a:rPr lang="el-GR" sz="1800" b="1" dirty="0">
                <a:solidFill>
                  <a:srgbClr val="C00000"/>
                </a:solidFill>
                <a:effectLst/>
                <a:latin typeface="Comic Sans MS" panose="030F0702030302020204" pitchFamily="66" charset="0"/>
                <a:ea typeface="Times New Roman" panose="02020603050405020304" pitchFamily="18" charset="0"/>
              </a:rPr>
              <a:t>Κατά την 10ετία του 1990,</a:t>
            </a:r>
            <a:r>
              <a:rPr lang="el-GR" sz="1800" dirty="0">
                <a:solidFill>
                  <a:srgbClr val="C00000"/>
                </a:solidFill>
                <a:effectLst/>
                <a:latin typeface="Comic Sans MS" panose="030F0702030302020204" pitchFamily="66" charset="0"/>
                <a:ea typeface="Times New Roman" panose="02020603050405020304" pitchFamily="18" charset="0"/>
              </a:rPr>
              <a:t> </a:t>
            </a:r>
            <a:r>
              <a:rPr lang="el-GR" sz="1800" b="1" dirty="0">
                <a:solidFill>
                  <a:srgbClr val="C00000"/>
                </a:solidFill>
                <a:effectLst/>
                <a:latin typeface="Comic Sans MS" panose="030F0702030302020204" pitchFamily="66" charset="0"/>
                <a:ea typeface="Times New Roman" panose="02020603050405020304" pitchFamily="18" charset="0"/>
              </a:rPr>
              <a:t>την κατασκευή του Ταμιευτήρα της Κάρλας διεκδίκησαν μαχητικά οι επιστημονικοί φορείς, η αυτοδιοίκηση και οι αγρότες των Νομών Λάρισας και Μαγνησίας</a:t>
            </a:r>
            <a:endParaRPr lang="el-GR" sz="1800" b="1" dirty="0">
              <a:solidFill>
                <a:srgbClr val="C00000"/>
              </a:solidFill>
              <a:effectLst/>
              <a:latin typeface="Times New Roman" panose="02020603050405020304" pitchFamily="18" charset="0"/>
              <a:ea typeface="Times New Roman" panose="02020603050405020304" pitchFamily="18" charset="0"/>
            </a:endParaRPr>
          </a:p>
          <a:p>
            <a:pPr algn="just"/>
            <a:endParaRPr lang="el-GR" sz="1200" dirty="0">
              <a:solidFill>
                <a:srgbClr val="C00000"/>
              </a:solidFill>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C2320D58-0844-05C7-16C1-84112BE1623B}"/>
              </a:ext>
            </a:extLst>
          </p:cNvPr>
          <p:cNvSpPr txBox="1"/>
          <p:nvPr/>
        </p:nvSpPr>
        <p:spPr>
          <a:xfrm>
            <a:off x="5010759" y="6028293"/>
            <a:ext cx="3148619" cy="369332"/>
          </a:xfrm>
          <a:prstGeom prst="rect">
            <a:avLst/>
          </a:prstGeom>
          <a:noFill/>
        </p:spPr>
        <p:txBody>
          <a:bodyPr wrap="none" rtlCol="0">
            <a:spAutoFit/>
          </a:bodyPr>
          <a:lstStyle/>
          <a:p>
            <a:r>
              <a:rPr lang="el-GR" b="1" dirty="0">
                <a:solidFill>
                  <a:schemeClr val="bg1"/>
                </a:solidFill>
                <a:latin typeface="Comic Sans MS" panose="030F0702030302020204" pitchFamily="66" charset="0"/>
              </a:rPr>
              <a:t>Περιοχή </a:t>
            </a:r>
            <a:r>
              <a:rPr lang="el-GR" b="1" dirty="0" err="1">
                <a:solidFill>
                  <a:schemeClr val="bg1"/>
                </a:solidFill>
                <a:latin typeface="Comic Sans MS" panose="030F0702030302020204" pitchFamily="66" charset="0"/>
              </a:rPr>
              <a:t>Καναλίων</a:t>
            </a:r>
            <a:r>
              <a:rPr lang="el-GR" b="1" dirty="0">
                <a:solidFill>
                  <a:schemeClr val="bg1"/>
                </a:solidFill>
                <a:latin typeface="Comic Sans MS" panose="030F0702030302020204" pitchFamily="66" charset="0"/>
              </a:rPr>
              <a:t> - 2012 </a:t>
            </a:r>
          </a:p>
        </p:txBody>
      </p:sp>
      <p:pic>
        <p:nvPicPr>
          <p:cNvPr id="6" name="Εικόνα 5" descr="Εικόνα που περιέχει κείμενο, εφημερίδα&#10;&#10;Περιγραφή που δημιουργήθηκε αυτόματα">
            <a:extLst>
              <a:ext uri="{FF2B5EF4-FFF2-40B4-BE49-F238E27FC236}">
                <a16:creationId xmlns:a16="http://schemas.microsoft.com/office/drawing/2014/main" id="{98BA9515-37EC-C36B-B065-08F54A692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81" y="1372178"/>
            <a:ext cx="3840034" cy="5237236"/>
          </a:xfrm>
          <a:prstGeom prst="rect">
            <a:avLst/>
          </a:prstGeom>
          <a:ln w="28575">
            <a:solidFill>
              <a:srgbClr val="C00000"/>
            </a:solidFill>
          </a:ln>
        </p:spPr>
      </p:pic>
      <p:pic>
        <p:nvPicPr>
          <p:cNvPr id="11" name="Εικόνα 10" descr="Εικόνα που περιέχει κείμενο, εφημερίδα&#10;&#10;Περιγραφή που δημιουργήθηκε αυτόματα">
            <a:extLst>
              <a:ext uri="{FF2B5EF4-FFF2-40B4-BE49-F238E27FC236}">
                <a16:creationId xmlns:a16="http://schemas.microsoft.com/office/drawing/2014/main" id="{C3EA3D83-4CE0-086A-1A69-D3162DCC9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324" y="1391448"/>
            <a:ext cx="3840034" cy="5217966"/>
          </a:xfrm>
          <a:prstGeom prst="rect">
            <a:avLst/>
          </a:prstGeom>
          <a:ln w="28575">
            <a:solidFill>
              <a:srgbClr val="C00000"/>
            </a:solidFill>
          </a:ln>
        </p:spPr>
      </p:pic>
      <p:pic>
        <p:nvPicPr>
          <p:cNvPr id="16" name="Εικόνα 15" descr="Εικόνα που περιέχει κείμενο, εφημερίδα&#10;&#10;Περιγραφή που δημιουργήθηκε αυτόματα">
            <a:extLst>
              <a:ext uri="{FF2B5EF4-FFF2-40B4-BE49-F238E27FC236}">
                <a16:creationId xmlns:a16="http://schemas.microsoft.com/office/drawing/2014/main" id="{87CE2820-98D9-75D3-31B1-0246BED66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7397" y="1372178"/>
            <a:ext cx="3705206" cy="5217966"/>
          </a:xfrm>
          <a:prstGeom prst="rect">
            <a:avLst/>
          </a:prstGeom>
          <a:ln w="28575">
            <a:solidFill>
              <a:srgbClr val="C00000"/>
            </a:solidFill>
          </a:ln>
        </p:spPr>
      </p:pic>
      <p:sp>
        <p:nvSpPr>
          <p:cNvPr id="2" name="TextBox 1">
            <a:extLst>
              <a:ext uri="{FF2B5EF4-FFF2-40B4-BE49-F238E27FC236}">
                <a16:creationId xmlns:a16="http://schemas.microsoft.com/office/drawing/2014/main" id="{2240F434-9FEA-8B08-6620-2905D422ADCD}"/>
              </a:ext>
            </a:extLst>
          </p:cNvPr>
          <p:cNvSpPr txBox="1"/>
          <p:nvPr/>
        </p:nvSpPr>
        <p:spPr>
          <a:xfrm>
            <a:off x="683124" y="6296113"/>
            <a:ext cx="2611612" cy="369332"/>
          </a:xfrm>
          <a:prstGeom prst="rect">
            <a:avLst/>
          </a:prstGeom>
          <a:noFill/>
        </p:spPr>
        <p:txBody>
          <a:bodyPr wrap="none" rtlCol="0">
            <a:spAutoFit/>
          </a:bodyPr>
          <a:lstStyle/>
          <a:p>
            <a:r>
              <a:rPr lang="el-GR" b="1" dirty="0" err="1">
                <a:solidFill>
                  <a:schemeClr val="bg1"/>
                </a:solidFill>
                <a:highlight>
                  <a:srgbClr val="008080"/>
                </a:highlight>
                <a:latin typeface="Comic Sans MS" panose="030F0702030302020204" pitchFamily="66" charset="0"/>
              </a:rPr>
              <a:t>Στεφανοβίκειο</a:t>
            </a:r>
            <a:r>
              <a:rPr lang="el-GR" b="1" dirty="0">
                <a:solidFill>
                  <a:schemeClr val="bg1"/>
                </a:solidFill>
                <a:highlight>
                  <a:srgbClr val="008080"/>
                </a:highlight>
                <a:latin typeface="Comic Sans MS" panose="030F0702030302020204" pitchFamily="66" charset="0"/>
              </a:rPr>
              <a:t> - 1993</a:t>
            </a:r>
          </a:p>
        </p:txBody>
      </p:sp>
      <p:sp>
        <p:nvSpPr>
          <p:cNvPr id="8" name="TextBox 7">
            <a:extLst>
              <a:ext uri="{FF2B5EF4-FFF2-40B4-BE49-F238E27FC236}">
                <a16:creationId xmlns:a16="http://schemas.microsoft.com/office/drawing/2014/main" id="{06EAED33-444A-0CEA-8381-D508690AD27A}"/>
              </a:ext>
            </a:extLst>
          </p:cNvPr>
          <p:cNvSpPr txBox="1"/>
          <p:nvPr/>
        </p:nvSpPr>
        <p:spPr>
          <a:xfrm>
            <a:off x="5086890" y="6292999"/>
            <a:ext cx="1819729" cy="369332"/>
          </a:xfrm>
          <a:prstGeom prst="rect">
            <a:avLst/>
          </a:prstGeom>
          <a:noFill/>
        </p:spPr>
        <p:txBody>
          <a:bodyPr wrap="none" rtlCol="0">
            <a:spAutoFit/>
          </a:bodyPr>
          <a:lstStyle/>
          <a:p>
            <a:r>
              <a:rPr lang="el-GR" b="1" dirty="0">
                <a:solidFill>
                  <a:schemeClr val="bg1"/>
                </a:solidFill>
                <a:highlight>
                  <a:srgbClr val="008080"/>
                </a:highlight>
                <a:latin typeface="Comic Sans MS" panose="030F0702030302020204" pitchFamily="66" charset="0"/>
              </a:rPr>
              <a:t>Λάρισα - 1995</a:t>
            </a:r>
          </a:p>
        </p:txBody>
      </p:sp>
      <p:sp>
        <p:nvSpPr>
          <p:cNvPr id="9" name="TextBox 8">
            <a:extLst>
              <a:ext uri="{FF2B5EF4-FFF2-40B4-BE49-F238E27FC236}">
                <a16:creationId xmlns:a16="http://schemas.microsoft.com/office/drawing/2014/main" id="{708DEFC2-0120-7098-370E-D070C5BE0F8F}"/>
              </a:ext>
            </a:extLst>
          </p:cNvPr>
          <p:cNvSpPr txBox="1"/>
          <p:nvPr/>
        </p:nvSpPr>
        <p:spPr>
          <a:xfrm>
            <a:off x="9386062" y="6240214"/>
            <a:ext cx="1709122" cy="369332"/>
          </a:xfrm>
          <a:prstGeom prst="rect">
            <a:avLst/>
          </a:prstGeom>
          <a:noFill/>
        </p:spPr>
        <p:txBody>
          <a:bodyPr wrap="none" rtlCol="0">
            <a:spAutoFit/>
          </a:bodyPr>
          <a:lstStyle/>
          <a:p>
            <a:r>
              <a:rPr lang="el-GR" b="1" dirty="0">
                <a:solidFill>
                  <a:schemeClr val="bg1"/>
                </a:solidFill>
                <a:highlight>
                  <a:srgbClr val="008080"/>
                </a:highlight>
                <a:latin typeface="Comic Sans MS" panose="030F0702030302020204" pitchFamily="66" charset="0"/>
              </a:rPr>
              <a:t>Βόλος - 1996</a:t>
            </a:r>
          </a:p>
        </p:txBody>
      </p:sp>
      <p:sp>
        <p:nvSpPr>
          <p:cNvPr id="10" name="Θέση υποσέλιδου 9">
            <a:extLst>
              <a:ext uri="{FF2B5EF4-FFF2-40B4-BE49-F238E27FC236}">
                <a16:creationId xmlns:a16="http://schemas.microsoft.com/office/drawing/2014/main" id="{AEF27629-FAAE-7085-3C43-8F140B28951E}"/>
              </a:ext>
            </a:extLst>
          </p:cNvPr>
          <p:cNvSpPr>
            <a:spLocks noGrp="1"/>
          </p:cNvSpPr>
          <p:nvPr>
            <p:ph type="ftr" sz="quarter" idx="11"/>
          </p:nvPr>
        </p:nvSpPr>
        <p:spPr/>
        <p:txBody>
          <a:bodyPr/>
          <a:lstStyle/>
          <a:p>
            <a:r>
              <a:rPr lang="el-GR" altLang="el-GR"/>
              <a:t>Κώστας Γκούμας 15 Νοεμβρίου 2024                                                                      </a:t>
            </a:r>
          </a:p>
        </p:txBody>
      </p:sp>
    </p:spTree>
    <p:extLst>
      <p:ext uri="{BB962C8B-B14F-4D97-AF65-F5344CB8AC3E}">
        <p14:creationId xmlns:p14="http://schemas.microsoft.com/office/powerpoint/2010/main" val="4200723103"/>
      </p:ext>
    </p:extLst>
  </p:cSld>
  <p:clrMapOvr>
    <a:masterClrMapping/>
  </p:clrMapOvr>
  <p:transition spd="slow">
    <p:check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id="{94437840-9C34-7781-CF61-E9E4A075921C}"/>
              </a:ext>
            </a:extLst>
          </p:cNvPr>
          <p:cNvSpPr>
            <a:spLocks noGrp="1"/>
          </p:cNvSpPr>
          <p:nvPr>
            <p:ph type="ftr" sz="quarter" idx="11"/>
          </p:nvPr>
        </p:nvSpPr>
        <p:spPr/>
        <p:txBody>
          <a:bodyPr/>
          <a:lstStyle/>
          <a:p>
            <a:r>
              <a:rPr lang="el-GR"/>
              <a:t>Γκούμας Κώστας</a:t>
            </a:r>
            <a:endParaRPr lang="fr-FR"/>
          </a:p>
        </p:txBody>
      </p:sp>
      <p:sp>
        <p:nvSpPr>
          <p:cNvPr id="3" name="Θέση αριθμού διαφάνειας 2">
            <a:extLst>
              <a:ext uri="{FF2B5EF4-FFF2-40B4-BE49-F238E27FC236}">
                <a16:creationId xmlns:a16="http://schemas.microsoft.com/office/drawing/2014/main" id="{E7AED51E-D03F-A579-70EF-06969A4FC43E}"/>
              </a:ext>
            </a:extLst>
          </p:cNvPr>
          <p:cNvSpPr>
            <a:spLocks noGrp="1"/>
          </p:cNvSpPr>
          <p:nvPr>
            <p:ph type="sldNum" sz="quarter" idx="12"/>
          </p:nvPr>
        </p:nvSpPr>
        <p:spPr/>
        <p:txBody>
          <a:bodyPr/>
          <a:lstStyle/>
          <a:p>
            <a:fld id="{1A71A59C-2040-4A48-B972-7E55B8D2B77B}" type="slidenum">
              <a:rPr lang="fr-FR" smtClean="0"/>
              <a:pPr/>
              <a:t>17</a:t>
            </a:fld>
            <a:endParaRPr lang="fr-FR"/>
          </a:p>
        </p:txBody>
      </p:sp>
      <p:sp>
        <p:nvSpPr>
          <p:cNvPr id="4" name="Τίτλος 3">
            <a:extLst>
              <a:ext uri="{FF2B5EF4-FFF2-40B4-BE49-F238E27FC236}">
                <a16:creationId xmlns:a16="http://schemas.microsoft.com/office/drawing/2014/main" id="{06520F57-99CA-426D-F53F-A5EFF30F4DD6}"/>
              </a:ext>
            </a:extLst>
          </p:cNvPr>
          <p:cNvSpPr>
            <a:spLocks noGrp="1"/>
          </p:cNvSpPr>
          <p:nvPr>
            <p:ph type="title"/>
          </p:nvPr>
        </p:nvSpPr>
        <p:spPr>
          <a:xfrm>
            <a:off x="437745" y="46149"/>
            <a:ext cx="11599679" cy="1296267"/>
          </a:xfrm>
        </p:spPr>
        <p:txBody>
          <a:bodyPr>
            <a:normAutofit fontScale="90000"/>
          </a:bodyPr>
          <a:lstStyle/>
          <a:p>
            <a:pPr algn="just"/>
            <a:r>
              <a:rPr lang="el-GR" sz="1800" b="1" dirty="0">
                <a:solidFill>
                  <a:srgbClr val="C00000"/>
                </a:solidFill>
                <a:latin typeface="Comic Sans MS" panose="030F0702030302020204" pitchFamily="66" charset="0"/>
                <a:ea typeface="Times New Roman" panose="02020603050405020304" pitchFamily="18" charset="0"/>
              </a:rPr>
              <a:t>Ενδεικτικές της απαράδεκτης</a:t>
            </a:r>
            <a:r>
              <a:rPr lang="el-GR" sz="1800" b="1" dirty="0">
                <a:solidFill>
                  <a:srgbClr val="C00000"/>
                </a:solidFill>
                <a:effectLst/>
                <a:latin typeface="Comic Sans MS" panose="030F0702030302020204" pitchFamily="66" charset="0"/>
                <a:ea typeface="Times New Roman" panose="02020603050405020304" pitchFamily="18" charset="0"/>
              </a:rPr>
              <a:t>  (εδώ και χρόνια) διαχείρισης του νερού, είναι οι διαμάχες που σημειώθηκαν στα τέλη της δεκαετίας 2000, μεταξύ του τότε (διορισμένου) Περιφερειάρχη Θεσσαλίας &amp;  του Νομάρχη Μαγνησίας για τον έλεγχο του </a:t>
            </a:r>
            <a:r>
              <a:rPr lang="el-GR" sz="1800" b="1" dirty="0" err="1">
                <a:solidFill>
                  <a:srgbClr val="C00000"/>
                </a:solidFill>
                <a:effectLst/>
                <a:latin typeface="Comic Sans MS" panose="030F0702030302020204" pitchFamily="66" charset="0"/>
                <a:ea typeface="Times New Roman" panose="02020603050405020304" pitchFamily="18" charset="0"/>
              </a:rPr>
              <a:t>θυροφράγματος</a:t>
            </a:r>
            <a:r>
              <a:rPr lang="el-GR" sz="1800" b="1" dirty="0">
                <a:solidFill>
                  <a:srgbClr val="C00000"/>
                </a:solidFill>
                <a:effectLst/>
                <a:latin typeface="Comic Sans MS" panose="030F0702030302020204" pitchFamily="66" charset="0"/>
                <a:ea typeface="Times New Roman" panose="02020603050405020304" pitchFamily="18" charset="0"/>
              </a:rPr>
              <a:t> και των ποσοτήτων νερού (από την λεκάνη Πηνειού) που θα καταλήγουν στον Παγασητικό</a:t>
            </a:r>
            <a:br>
              <a:rPr lang="el-GR" sz="1800" b="1" dirty="0">
                <a:solidFill>
                  <a:srgbClr val="C00000"/>
                </a:solidFill>
                <a:latin typeface="Comic Sans MS" panose="030F0702030302020204" pitchFamily="66" charset="0"/>
              </a:rPr>
            </a:br>
            <a:endParaRPr lang="el-GR" sz="1800" dirty="0">
              <a:latin typeface="Comic Sans MS" panose="030F0702030302020204" pitchFamily="66" charset="0"/>
            </a:endParaRPr>
          </a:p>
        </p:txBody>
      </p:sp>
      <p:pic>
        <p:nvPicPr>
          <p:cNvPr id="332802" name="Picture 2">
            <a:extLst>
              <a:ext uri="{FF2B5EF4-FFF2-40B4-BE49-F238E27FC236}">
                <a16:creationId xmlns:a16="http://schemas.microsoft.com/office/drawing/2014/main" id="{BF6811D0-28EE-31EA-6EAC-4AA055F53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09" y="1079770"/>
            <a:ext cx="5495636" cy="5732081"/>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6" name="Εικόνα 5" descr="Εικόνα που περιέχει κείμενο&#10;&#10;Περιγραφή που δημιουργήθηκε αυτόματα">
            <a:extLst>
              <a:ext uri="{FF2B5EF4-FFF2-40B4-BE49-F238E27FC236}">
                <a16:creationId xmlns:a16="http://schemas.microsoft.com/office/drawing/2014/main" id="{8CCFBCFF-550E-8861-24D0-433C9710F3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350" y="1079770"/>
            <a:ext cx="6135624" cy="5732081"/>
          </a:xfrm>
          <a:prstGeom prst="rect">
            <a:avLst/>
          </a:prstGeom>
          <a:ln w="28575">
            <a:solidFill>
              <a:srgbClr val="C00000"/>
            </a:solidFill>
          </a:ln>
        </p:spPr>
      </p:pic>
      <p:sp>
        <p:nvSpPr>
          <p:cNvPr id="332803" name="Rectangle 3">
            <a:extLst>
              <a:ext uri="{FF2B5EF4-FFF2-40B4-BE49-F238E27FC236}">
                <a16:creationId xmlns:a16="http://schemas.microsoft.com/office/drawing/2014/main" id="{4A0125BC-F68F-F4D6-F876-EA9F53C42D5E}"/>
              </a:ext>
            </a:extLst>
          </p:cNvPr>
          <p:cNvSpPr>
            <a:spLocks noChangeArrowheads="1"/>
          </p:cNvSpPr>
          <p:nvPr/>
        </p:nvSpPr>
        <p:spPr bwMode="auto">
          <a:xfrm>
            <a:off x="531812" y="5900620"/>
            <a:ext cx="5418642" cy="33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eaLnBrk="0" hangingPunct="0"/>
            <a:r>
              <a:rPr lang="el-GR" altLang="el-GR" sz="1600" b="1" dirty="0" err="1">
                <a:solidFill>
                  <a:srgbClr val="FF0000"/>
                </a:solidFill>
                <a:effectLst>
                  <a:outerShdw blurRad="38100" dist="38100" dir="2700000" algn="tl">
                    <a:srgbClr val="000000"/>
                  </a:outerShdw>
                </a:effectLst>
                <a:latin typeface="Comic Sans MS" panose="030F0702030302020204" pitchFamily="66" charset="0"/>
              </a:rPr>
              <a:t>Θυρόφραγμα</a:t>
            </a:r>
            <a:r>
              <a:rPr lang="el-GR" altLang="el-GR" sz="1600" b="1" dirty="0">
                <a:solidFill>
                  <a:srgbClr val="FF0000"/>
                </a:solidFill>
                <a:effectLst>
                  <a:outerShdw blurRad="38100" dist="38100" dir="2700000" algn="tl">
                    <a:srgbClr val="000000"/>
                  </a:outerShdw>
                </a:effectLst>
                <a:latin typeface="Comic Sans MS" panose="030F0702030302020204" pitchFamily="66" charset="0"/>
              </a:rPr>
              <a:t> παροχέτευσης νερού προς Παγασητικό</a:t>
            </a:r>
          </a:p>
        </p:txBody>
      </p:sp>
    </p:spTree>
    <p:extLst>
      <p:ext uri="{BB962C8B-B14F-4D97-AF65-F5344CB8AC3E}">
        <p14:creationId xmlns:p14="http://schemas.microsoft.com/office/powerpoint/2010/main" val="823682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a:extLst>
              <a:ext uri="{FF2B5EF4-FFF2-40B4-BE49-F238E27FC236}">
                <a16:creationId xmlns:a16="http://schemas.microsoft.com/office/drawing/2014/main" id="{36807279-431E-E091-DD02-5646EDC599F5}"/>
              </a:ext>
            </a:extLst>
          </p:cNvPr>
          <p:cNvSpPr>
            <a:spLocks noGrp="1"/>
          </p:cNvSpPr>
          <p:nvPr>
            <p:ph type="sldNum" sz="quarter" idx="12"/>
          </p:nvPr>
        </p:nvSpPr>
        <p:spPr/>
        <p:txBody>
          <a:bodyPr/>
          <a:lstStyle/>
          <a:p>
            <a:fld id="{510E0B40-A3F3-4487-A9F2-698BB7B0B982}" type="slidenum">
              <a:rPr lang="el-GR" altLang="el-GR" smtClean="0"/>
              <a:pPr/>
              <a:t>18</a:t>
            </a:fld>
            <a:endParaRPr lang="el-GR" altLang="el-GR"/>
          </a:p>
        </p:txBody>
      </p:sp>
      <p:sp>
        <p:nvSpPr>
          <p:cNvPr id="14" name="TextBox 13">
            <a:extLst>
              <a:ext uri="{FF2B5EF4-FFF2-40B4-BE49-F238E27FC236}">
                <a16:creationId xmlns:a16="http://schemas.microsoft.com/office/drawing/2014/main" id="{C2320D58-0844-05C7-16C1-84112BE1623B}"/>
              </a:ext>
            </a:extLst>
          </p:cNvPr>
          <p:cNvSpPr txBox="1"/>
          <p:nvPr/>
        </p:nvSpPr>
        <p:spPr>
          <a:xfrm>
            <a:off x="5010759" y="6028293"/>
            <a:ext cx="3148619" cy="369332"/>
          </a:xfrm>
          <a:prstGeom prst="rect">
            <a:avLst/>
          </a:prstGeom>
          <a:noFill/>
        </p:spPr>
        <p:txBody>
          <a:bodyPr wrap="none" rtlCol="0">
            <a:spAutoFit/>
          </a:bodyPr>
          <a:lstStyle/>
          <a:p>
            <a:r>
              <a:rPr lang="el-GR" b="1" dirty="0">
                <a:solidFill>
                  <a:schemeClr val="bg1"/>
                </a:solidFill>
                <a:latin typeface="Comic Sans MS" panose="030F0702030302020204" pitchFamily="66" charset="0"/>
              </a:rPr>
              <a:t>Περιοχή </a:t>
            </a:r>
            <a:r>
              <a:rPr lang="el-GR" b="1" dirty="0" err="1">
                <a:solidFill>
                  <a:schemeClr val="bg1"/>
                </a:solidFill>
                <a:latin typeface="Comic Sans MS" panose="030F0702030302020204" pitchFamily="66" charset="0"/>
              </a:rPr>
              <a:t>Καναλίων</a:t>
            </a:r>
            <a:r>
              <a:rPr lang="el-GR" b="1" dirty="0">
                <a:solidFill>
                  <a:schemeClr val="bg1"/>
                </a:solidFill>
                <a:latin typeface="Comic Sans MS" panose="030F0702030302020204" pitchFamily="66" charset="0"/>
              </a:rPr>
              <a:t> - 2012 </a:t>
            </a:r>
          </a:p>
        </p:txBody>
      </p:sp>
      <p:pic>
        <p:nvPicPr>
          <p:cNvPr id="2" name="Εικόνα 1" descr="Εικόνα που περιέχει κείμενο&#10;&#10;Περιγραφή που δημιουργήθηκε αυτόματα">
            <a:extLst>
              <a:ext uri="{FF2B5EF4-FFF2-40B4-BE49-F238E27FC236}">
                <a16:creationId xmlns:a16="http://schemas.microsoft.com/office/drawing/2014/main" id="{197438D7-518D-193B-5B5B-C65C8562E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346" y="752762"/>
            <a:ext cx="5632464" cy="5968713"/>
          </a:xfrm>
          <a:prstGeom prst="rect">
            <a:avLst/>
          </a:prstGeom>
          <a:ln w="28575">
            <a:solidFill>
              <a:srgbClr val="C00000"/>
            </a:solidFill>
          </a:ln>
        </p:spPr>
      </p:pic>
      <p:sp>
        <p:nvSpPr>
          <p:cNvPr id="6" name="TextBox 5">
            <a:extLst>
              <a:ext uri="{FF2B5EF4-FFF2-40B4-BE49-F238E27FC236}">
                <a16:creationId xmlns:a16="http://schemas.microsoft.com/office/drawing/2014/main" id="{9DCEE185-26AA-09A5-8520-6AC418F8C8A8}"/>
              </a:ext>
            </a:extLst>
          </p:cNvPr>
          <p:cNvSpPr txBox="1"/>
          <p:nvPr/>
        </p:nvSpPr>
        <p:spPr>
          <a:xfrm>
            <a:off x="6313308" y="97041"/>
            <a:ext cx="5745999" cy="646331"/>
          </a:xfrm>
          <a:prstGeom prst="rect">
            <a:avLst/>
          </a:prstGeom>
          <a:noFill/>
        </p:spPr>
        <p:txBody>
          <a:bodyPr wrap="square">
            <a:spAutoFit/>
          </a:bodyPr>
          <a:lstStyle/>
          <a:p>
            <a:pPr algn="just" fontAlgn="base"/>
            <a:r>
              <a:rPr lang="el-GR" b="1" i="0" dirty="0">
                <a:solidFill>
                  <a:schemeClr val="accent1"/>
                </a:solidFill>
                <a:effectLst/>
                <a:latin typeface="Comic Sans MS" panose="030F0702030302020204" pitchFamily="66" charset="0"/>
              </a:rPr>
              <a:t>Απόστολος </a:t>
            </a:r>
            <a:r>
              <a:rPr lang="el-GR" b="1" i="0" dirty="0" err="1">
                <a:solidFill>
                  <a:schemeClr val="accent1"/>
                </a:solidFill>
                <a:effectLst/>
                <a:latin typeface="Comic Sans MS" panose="030F0702030302020204" pitchFamily="66" charset="0"/>
              </a:rPr>
              <a:t>Παπατόλιας</a:t>
            </a:r>
            <a:r>
              <a:rPr lang="el-GR" b="1" i="0" dirty="0">
                <a:solidFill>
                  <a:schemeClr val="accent1"/>
                </a:solidFill>
                <a:effectLst/>
                <a:latin typeface="Comic Sans MS" panose="030F0702030302020204" pitchFamily="66" charset="0"/>
              </a:rPr>
              <a:t> : Η αρμόδια Υπηρεσία με δικαιώνει για τη λίμνη Κάρλα - 2012</a:t>
            </a:r>
          </a:p>
        </p:txBody>
      </p:sp>
      <p:sp>
        <p:nvSpPr>
          <p:cNvPr id="9" name="TextBox 8">
            <a:extLst>
              <a:ext uri="{FF2B5EF4-FFF2-40B4-BE49-F238E27FC236}">
                <a16:creationId xmlns:a16="http://schemas.microsoft.com/office/drawing/2014/main" id="{4A818E88-5158-737C-C298-9681B9FF2216}"/>
              </a:ext>
            </a:extLst>
          </p:cNvPr>
          <p:cNvSpPr txBox="1"/>
          <p:nvPr/>
        </p:nvSpPr>
        <p:spPr>
          <a:xfrm>
            <a:off x="250675" y="167987"/>
            <a:ext cx="5926644" cy="6463308"/>
          </a:xfrm>
          <a:prstGeom prst="rect">
            <a:avLst/>
          </a:prstGeom>
          <a:noFill/>
        </p:spPr>
        <p:txBody>
          <a:bodyPr wrap="square">
            <a:spAutoFit/>
          </a:bodyPr>
          <a:lstStyle/>
          <a:p>
            <a:pPr algn="just"/>
            <a:r>
              <a:rPr lang="el-GR" dirty="0">
                <a:solidFill>
                  <a:srgbClr val="C00000"/>
                </a:solidFill>
                <a:effectLst/>
                <a:latin typeface="Comic Sans MS" panose="030F0702030302020204" pitchFamily="66" charset="0"/>
                <a:ea typeface="Times New Roman" panose="02020603050405020304" pitchFamily="18" charset="0"/>
                <a:cs typeface="Arial" panose="020B0604020202020204" pitchFamily="34" charset="0"/>
              </a:rPr>
              <a:t>Από την αρχική περίοδο λειτουργίας της Κάρλας, όταν το 2008 μπήκε νερό για πρώτη φορά στον Ταμιευτήρα  από τα εγκαίνια του, τον ακολουθούσαν οι διαχρονικές αδυναμίες του θεσμικού πλαισίου της  χώρας μας σε θέματα διαχείρισης υδατικών πόρων και έργων και η εμπλοκή πολλών συναρμόδιων υπηρεσιών ή φορέων, όπως η Περιφέρεια Θεσσαλίας (Δ/</a:t>
            </a:r>
            <a:r>
              <a:rPr lang="el-GR" dirty="0" err="1">
                <a:solidFill>
                  <a:srgbClr val="C00000"/>
                </a:solidFill>
                <a:effectLst/>
                <a:latin typeface="Comic Sans MS" panose="030F0702030302020204" pitchFamily="66" charset="0"/>
                <a:ea typeface="Times New Roman" panose="02020603050405020304" pitchFamily="18" charset="0"/>
                <a:cs typeface="Arial" panose="020B0604020202020204" pitchFamily="34" charset="0"/>
              </a:rPr>
              <a:t>νση</a:t>
            </a:r>
            <a:r>
              <a:rPr lang="el-GR" dirty="0">
                <a:solidFill>
                  <a:srgbClr val="C00000"/>
                </a:solidFill>
                <a:effectLst/>
                <a:latin typeface="Comic Sans MS" panose="030F0702030302020204" pitchFamily="66" charset="0"/>
                <a:ea typeface="Times New Roman" panose="02020603050405020304" pitchFamily="18" charset="0"/>
                <a:cs typeface="Arial" panose="020B0604020202020204" pitchFamily="34" charset="0"/>
              </a:rPr>
              <a:t> Τεχνικών Υπηρεσιών, Δ/</a:t>
            </a:r>
            <a:r>
              <a:rPr lang="el-GR" dirty="0" err="1">
                <a:solidFill>
                  <a:srgbClr val="C00000"/>
                </a:solidFill>
                <a:effectLst/>
                <a:latin typeface="Comic Sans MS" panose="030F0702030302020204" pitchFamily="66" charset="0"/>
                <a:ea typeface="Times New Roman" panose="02020603050405020304" pitchFamily="18" charset="0"/>
                <a:cs typeface="Arial" panose="020B0604020202020204" pitchFamily="34" charset="0"/>
              </a:rPr>
              <a:t>νση</a:t>
            </a:r>
            <a:r>
              <a:rPr lang="el-GR" dirty="0">
                <a:solidFill>
                  <a:srgbClr val="C00000"/>
                </a:solidFill>
                <a:effectLst/>
                <a:latin typeface="Comic Sans MS" panose="030F0702030302020204" pitchFamily="66" charset="0"/>
                <a:ea typeface="Times New Roman" panose="02020603050405020304" pitchFamily="18" charset="0"/>
                <a:cs typeface="Arial" panose="020B0604020202020204" pitchFamily="34" charset="0"/>
              </a:rPr>
              <a:t> Περιβάλλοντος κλπ.), ο </a:t>
            </a:r>
            <a:r>
              <a:rPr lang="el-GR" dirty="0" err="1">
                <a:solidFill>
                  <a:srgbClr val="C00000"/>
                </a:solidFill>
                <a:effectLst/>
                <a:latin typeface="Comic Sans MS" panose="030F0702030302020204" pitchFamily="66" charset="0"/>
                <a:ea typeface="Times New Roman" panose="02020603050405020304" pitchFamily="18" charset="0"/>
                <a:cs typeface="Arial" panose="020B0604020202020204" pitchFamily="34" charset="0"/>
              </a:rPr>
              <a:t>υποστελεχωμένος</a:t>
            </a:r>
            <a:r>
              <a:rPr lang="el-GR" dirty="0">
                <a:solidFill>
                  <a:srgbClr val="C00000"/>
                </a:solidFill>
                <a:effectLst/>
                <a:latin typeface="Comic Sans MS" panose="030F0702030302020204" pitchFamily="66" charset="0"/>
                <a:ea typeface="Times New Roman" panose="02020603050405020304" pitchFamily="18" charset="0"/>
                <a:cs typeface="Arial" panose="020B0604020202020204" pitchFamily="34" charset="0"/>
              </a:rPr>
              <a:t>  πρώην φορέας διαχείρισης Κάρλας (και σήμερα Μονάδα Διαχείρισης Προστατευόμενων Περιοχών Θεσσαλίας, ΟΦΥΠΕΚΑ), ΤΟΕΒ και Δήμοι της περιοχής, η Αποκεντρωμένη Διοίκηση (Δ/</a:t>
            </a:r>
            <a:r>
              <a:rPr lang="el-GR" dirty="0" err="1">
                <a:solidFill>
                  <a:srgbClr val="C00000"/>
                </a:solidFill>
                <a:effectLst/>
                <a:latin typeface="Comic Sans MS" panose="030F0702030302020204" pitchFamily="66" charset="0"/>
                <a:ea typeface="Times New Roman" panose="02020603050405020304" pitchFamily="18" charset="0"/>
                <a:cs typeface="Arial" panose="020B0604020202020204" pitchFamily="34" charset="0"/>
              </a:rPr>
              <a:t>νση</a:t>
            </a:r>
            <a:r>
              <a:rPr lang="el-GR" dirty="0">
                <a:solidFill>
                  <a:srgbClr val="C00000"/>
                </a:solidFill>
                <a:effectLst/>
                <a:latin typeface="Comic Sans MS" panose="030F0702030302020204" pitchFamily="66" charset="0"/>
                <a:ea typeface="Times New Roman" panose="02020603050405020304" pitchFamily="18" charset="0"/>
                <a:cs typeface="Arial" panose="020B0604020202020204" pitchFamily="34" charset="0"/>
              </a:rPr>
              <a:t> Υδάτων) και τα Υπουργεία Περιβάλλοντος, Υποδομών και Αγροτικής Ανάπτυξης.</a:t>
            </a:r>
          </a:p>
          <a:p>
            <a:pPr algn="just"/>
            <a:r>
              <a:rPr lang="el-GR" dirty="0">
                <a:solidFill>
                  <a:srgbClr val="C00000"/>
                </a:solidFill>
                <a:latin typeface="Comic Sans MS" panose="030F0702030302020204" pitchFamily="66" charset="0"/>
                <a:ea typeface="Times New Roman" panose="02020603050405020304" pitchFamily="18" charset="0"/>
                <a:cs typeface="Arial" panose="020B0604020202020204" pitchFamily="34" charset="0"/>
              </a:rPr>
              <a:t>Παράλληλα, </a:t>
            </a:r>
            <a:r>
              <a:rPr lang="el-GR" dirty="0">
                <a:solidFill>
                  <a:srgbClr val="C00000"/>
                </a:solidFill>
                <a:effectLst/>
                <a:latin typeface="Comic Sans MS" panose="030F0702030302020204" pitchFamily="66" charset="0"/>
                <a:ea typeface="Times New Roman" panose="02020603050405020304" pitchFamily="18" charset="0"/>
                <a:cs typeface="Arial" panose="020B0604020202020204" pitchFamily="34" charset="0"/>
              </a:rPr>
              <a:t> οι ελλείψεις σε υποδομές δικτύων ελέγχου - παρακολούθησης της ποσότητας και ποιότητας των νερών, σε συνδυασμό με την απουσία Ενιαίου Φορέα Διαχείρισης, είχαν ως αποτέλεσμα να οξύνουν τα διάφορα προβλήματα, ορισμένα  από τα οποία τον ακολουθούν μέχρι σήμερα. Ενδεικτικές της έλλειψης φορέα για την λειτουργία του αρδευτικού έργου (ΤΟΕΒ), ήταν και οι επανειλημμένες κλοπές και ζημίες στο αντλιοστάσιο Πέτρας, κλπ.  </a:t>
            </a:r>
            <a:endParaRPr lang="el-GR" dirty="0">
              <a:solidFill>
                <a:srgbClr val="C00000"/>
              </a:solidFill>
              <a:effectLst/>
              <a:latin typeface="Comic Sans MS" panose="030F0702030302020204" pitchFamily="66" charset="0"/>
              <a:ea typeface="Times New Roman" panose="02020603050405020304" pitchFamily="18" charset="0"/>
            </a:endParaRPr>
          </a:p>
        </p:txBody>
      </p:sp>
      <p:sp>
        <p:nvSpPr>
          <p:cNvPr id="3" name="Θέση υποσέλιδου 2">
            <a:extLst>
              <a:ext uri="{FF2B5EF4-FFF2-40B4-BE49-F238E27FC236}">
                <a16:creationId xmlns:a16="http://schemas.microsoft.com/office/drawing/2014/main" id="{1C827970-29F9-56BF-F89D-D424598A62AC}"/>
              </a:ext>
            </a:extLst>
          </p:cNvPr>
          <p:cNvSpPr>
            <a:spLocks noGrp="1"/>
          </p:cNvSpPr>
          <p:nvPr>
            <p:ph type="ftr" sz="quarter" idx="11"/>
          </p:nvPr>
        </p:nvSpPr>
        <p:spPr/>
        <p:txBody>
          <a:bodyPr/>
          <a:lstStyle/>
          <a:p>
            <a:r>
              <a:rPr lang="el-GR" altLang="el-GR"/>
              <a:t>Κώστας Γκούμας 15 Νοεμβρίου 2024                                                                      </a:t>
            </a:r>
          </a:p>
        </p:txBody>
      </p:sp>
    </p:spTree>
    <p:extLst>
      <p:ext uri="{BB962C8B-B14F-4D97-AF65-F5344CB8AC3E}">
        <p14:creationId xmlns:p14="http://schemas.microsoft.com/office/powerpoint/2010/main" val="434183468"/>
      </p:ext>
    </p:extLst>
  </p:cSld>
  <p:clrMapOvr>
    <a:masterClrMapping/>
  </p:clrMapOvr>
  <p:transition spd="slow">
    <p:check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A10C9-509A-6B00-6EC7-CB2A4C8253D7}"/>
            </a:ext>
          </a:extLst>
        </p:cNvPr>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608F8A18-DFA9-750B-223D-81746077E0E9}"/>
              </a:ext>
            </a:extLst>
          </p:cNvPr>
          <p:cNvSpPr>
            <a:spLocks noGrp="1"/>
          </p:cNvSpPr>
          <p:nvPr>
            <p:ph type="ftr" sz="quarter" idx="11"/>
          </p:nvPr>
        </p:nvSpPr>
        <p:spPr/>
        <p:txBody>
          <a:bodyPr/>
          <a:lstStyle/>
          <a:p>
            <a:pPr>
              <a:defRPr/>
            </a:pPr>
            <a:r>
              <a:rPr lang="el-GR" altLang="el-GR"/>
              <a:t>Κώστας Γκούμας 15 Νοεμβρίου 2024                                                                      </a:t>
            </a:r>
          </a:p>
        </p:txBody>
      </p:sp>
      <p:sp>
        <p:nvSpPr>
          <p:cNvPr id="5" name="Θέση αριθμού διαφάνειας 4">
            <a:extLst>
              <a:ext uri="{FF2B5EF4-FFF2-40B4-BE49-F238E27FC236}">
                <a16:creationId xmlns:a16="http://schemas.microsoft.com/office/drawing/2014/main" id="{4FDB4663-8DA2-233A-14D7-15B2FC706956}"/>
              </a:ext>
            </a:extLst>
          </p:cNvPr>
          <p:cNvSpPr>
            <a:spLocks noGrp="1"/>
          </p:cNvSpPr>
          <p:nvPr>
            <p:ph type="sldNum" sz="quarter" idx="12"/>
          </p:nvPr>
        </p:nvSpPr>
        <p:spPr/>
        <p:txBody>
          <a:bodyPr/>
          <a:lstStyle/>
          <a:p>
            <a:pPr>
              <a:defRPr/>
            </a:pPr>
            <a:fld id="{4003C0F8-EBF7-49F3-8B1E-5E19522E2D61}" type="slidenum">
              <a:rPr lang="el-GR" altLang="el-GR" smtClean="0"/>
              <a:pPr>
                <a:defRPr/>
              </a:pPr>
              <a:t>19</a:t>
            </a:fld>
            <a:endParaRPr lang="el-GR" altLang="el-GR"/>
          </a:p>
        </p:txBody>
      </p:sp>
      <p:pic>
        <p:nvPicPr>
          <p:cNvPr id="9" name="Εικόνα 8" descr="Εικόνα που περιέχει χάρτης, κείμενο, Άτλας&#10;&#10;Περιγραφή που δημιουργήθηκε αυτόματα">
            <a:extLst>
              <a:ext uri="{FF2B5EF4-FFF2-40B4-BE49-F238E27FC236}">
                <a16:creationId xmlns:a16="http://schemas.microsoft.com/office/drawing/2014/main" id="{7DFFC9BF-43C4-024C-7926-01DBD83EC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7" y="116114"/>
            <a:ext cx="11829143" cy="6604000"/>
          </a:xfrm>
          <a:prstGeom prst="rect">
            <a:avLst/>
          </a:prstGeom>
          <a:ln w="28575">
            <a:solidFill>
              <a:srgbClr val="C00000"/>
            </a:solidFill>
          </a:ln>
        </p:spPr>
      </p:pic>
    </p:spTree>
    <p:extLst>
      <p:ext uri="{BB962C8B-B14F-4D97-AF65-F5344CB8AC3E}">
        <p14:creationId xmlns:p14="http://schemas.microsoft.com/office/powerpoint/2010/main" val="1559208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0D637-F021-361B-B5BC-DE468FF28357}"/>
            </a:ext>
          </a:extLst>
        </p:cNvPr>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496D0846-B058-9284-A5CA-1762A5F70198}"/>
              </a:ext>
            </a:extLst>
          </p:cNvPr>
          <p:cNvSpPr>
            <a:spLocks noGrp="1"/>
          </p:cNvSpPr>
          <p:nvPr>
            <p:ph type="ftr" sz="quarter" idx="11"/>
          </p:nvPr>
        </p:nvSpPr>
        <p:spPr/>
        <p:txBody>
          <a:bodyPr/>
          <a:lstStyle/>
          <a:p>
            <a:r>
              <a:rPr lang="el-GR" altLang="el-GR"/>
              <a:t>Κώστας Γκούμας 15 Οκτωβρίου 2022                                                                      </a:t>
            </a:r>
          </a:p>
        </p:txBody>
      </p:sp>
      <p:sp>
        <p:nvSpPr>
          <p:cNvPr id="5" name="Θέση αριθμού διαφάνειας 4">
            <a:extLst>
              <a:ext uri="{FF2B5EF4-FFF2-40B4-BE49-F238E27FC236}">
                <a16:creationId xmlns:a16="http://schemas.microsoft.com/office/drawing/2014/main" id="{9F318978-1D8B-D8FF-E225-877260A7219C}"/>
              </a:ext>
            </a:extLst>
          </p:cNvPr>
          <p:cNvSpPr>
            <a:spLocks noGrp="1"/>
          </p:cNvSpPr>
          <p:nvPr>
            <p:ph type="sldNum" sz="quarter" idx="12"/>
          </p:nvPr>
        </p:nvSpPr>
        <p:spPr/>
        <p:txBody>
          <a:bodyPr/>
          <a:lstStyle/>
          <a:p>
            <a:fld id="{510E0B40-A3F3-4487-A9F2-698BB7B0B982}" type="slidenum">
              <a:rPr lang="el-GR" altLang="el-GR" smtClean="0"/>
              <a:pPr/>
              <a:t>2</a:t>
            </a:fld>
            <a:endParaRPr lang="el-GR" altLang="el-GR"/>
          </a:p>
        </p:txBody>
      </p:sp>
      <p:sp>
        <p:nvSpPr>
          <p:cNvPr id="9" name="TextBox 8">
            <a:extLst>
              <a:ext uri="{FF2B5EF4-FFF2-40B4-BE49-F238E27FC236}">
                <a16:creationId xmlns:a16="http://schemas.microsoft.com/office/drawing/2014/main" id="{36801B46-31F5-A75D-B3F5-D791A849CE2F}"/>
              </a:ext>
            </a:extLst>
          </p:cNvPr>
          <p:cNvSpPr txBox="1"/>
          <p:nvPr/>
        </p:nvSpPr>
        <p:spPr>
          <a:xfrm>
            <a:off x="6096000" y="48863"/>
            <a:ext cx="5994400" cy="1431610"/>
          </a:xfrm>
          <a:prstGeom prst="rect">
            <a:avLst/>
          </a:prstGeom>
          <a:noFill/>
        </p:spPr>
        <p:txBody>
          <a:bodyPr wrap="square">
            <a:spAutoFit/>
          </a:bodyPr>
          <a:lstStyle/>
          <a:p>
            <a:pPr algn="ctr" defTabSz="514337">
              <a:lnSpc>
                <a:spcPct val="107000"/>
              </a:lnSpc>
              <a:spcAft>
                <a:spcPts val="450"/>
              </a:spcAft>
            </a:pPr>
            <a:r>
              <a:rPr lang="el-GR" sz="2000" b="1" dirty="0">
                <a:solidFill>
                  <a:srgbClr val="C00000"/>
                </a:solidFill>
                <a:effectLst>
                  <a:outerShdw blurRad="38100" dist="38100" dir="2700000" algn="tl">
                    <a:srgbClr val="000000">
                      <a:alpha val="43137"/>
                    </a:srgbClr>
                  </a:outerShdw>
                </a:effectLst>
                <a:latin typeface="Comic Sans MS" panose="030F0702030302020204" pitchFamily="66" charset="0"/>
              </a:rPr>
              <a:t>Ενημέρωση </a:t>
            </a:r>
            <a:endParaRPr lang="en-US" sz="2000" b="1" dirty="0">
              <a:solidFill>
                <a:srgbClr val="C00000"/>
              </a:solidFill>
              <a:effectLst>
                <a:outerShdw blurRad="38100" dist="38100" dir="2700000" algn="tl">
                  <a:srgbClr val="000000">
                    <a:alpha val="43137"/>
                  </a:srgbClr>
                </a:outerShdw>
              </a:effectLst>
              <a:latin typeface="Comic Sans MS" panose="030F0702030302020204" pitchFamily="66" charset="0"/>
            </a:endParaRPr>
          </a:p>
          <a:p>
            <a:pPr algn="ctr" defTabSz="514337">
              <a:lnSpc>
                <a:spcPct val="107000"/>
              </a:lnSpc>
              <a:spcAft>
                <a:spcPts val="450"/>
              </a:spcAft>
            </a:pPr>
            <a:r>
              <a:rPr lang="el-GR" sz="2000" b="1" dirty="0">
                <a:solidFill>
                  <a:srgbClr val="C00000"/>
                </a:solidFill>
                <a:effectLst>
                  <a:outerShdw blurRad="38100" dist="38100" dir="2700000" algn="tl">
                    <a:srgbClr val="000000">
                      <a:alpha val="43137"/>
                    </a:srgbClr>
                  </a:outerShdw>
                </a:effectLst>
                <a:latin typeface="Comic Sans MS" panose="030F0702030302020204" pitchFamily="66" charset="0"/>
              </a:rPr>
              <a:t>Διεπιστημονικής ομάδας </a:t>
            </a:r>
          </a:p>
          <a:p>
            <a:pPr algn="ctr" defTabSz="514337">
              <a:lnSpc>
                <a:spcPct val="107000"/>
              </a:lnSpc>
              <a:spcAft>
                <a:spcPts val="450"/>
              </a:spcAft>
            </a:pPr>
            <a:r>
              <a:rPr lang="el-GR" sz="2000" b="1" dirty="0">
                <a:solidFill>
                  <a:srgbClr val="C00000"/>
                </a:solidFill>
                <a:effectLst>
                  <a:outerShdw blurRad="38100" dist="38100" dir="2700000" algn="tl">
                    <a:srgbClr val="000000">
                      <a:alpha val="43137"/>
                    </a:srgbClr>
                  </a:outerShdw>
                </a:effectLst>
                <a:latin typeface="Comic Sans MS" panose="030F0702030302020204" pitchFamily="66" charset="0"/>
              </a:rPr>
              <a:t>για την Κάρλα και τον Παγασητικό</a:t>
            </a:r>
          </a:p>
          <a:p>
            <a:pPr algn="ctr" defTabSz="514337">
              <a:lnSpc>
                <a:spcPct val="107000"/>
              </a:lnSpc>
              <a:spcAft>
                <a:spcPts val="450"/>
              </a:spcAft>
            </a:pPr>
            <a:endParaRPr lang="el-GR" sz="1050" b="1" dirty="0">
              <a:solidFill>
                <a:srgbClr val="A53010"/>
              </a:solidFill>
              <a:latin typeface="Century Gothic" panose="020B0502020202020204"/>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C32CB41-EBDF-B4FD-C88D-3B73B8940FB1}"/>
              </a:ext>
            </a:extLst>
          </p:cNvPr>
          <p:cNvSpPr txBox="1"/>
          <p:nvPr/>
        </p:nvSpPr>
        <p:spPr>
          <a:xfrm>
            <a:off x="6659962" y="6035294"/>
            <a:ext cx="4866476" cy="736933"/>
          </a:xfrm>
          <a:prstGeom prst="rect">
            <a:avLst/>
          </a:prstGeom>
          <a:noFill/>
        </p:spPr>
        <p:txBody>
          <a:bodyPr wrap="square">
            <a:spAutoFit/>
          </a:bodyPr>
          <a:lstStyle/>
          <a:p>
            <a:pPr algn="ctr" defTabSz="257168">
              <a:defRPr/>
            </a:pPr>
            <a:r>
              <a:rPr lang="el-GR" sz="1350" b="1" dirty="0">
                <a:solidFill>
                  <a:srgbClr val="C00000"/>
                </a:solidFill>
                <a:latin typeface="Comic Sans MS" panose="030F0702030302020204" pitchFamily="66" charset="0"/>
                <a:ea typeface="Times New Roman" panose="02020603050405020304" pitchFamily="18" charset="0"/>
              </a:rPr>
              <a:t>Κώστας Γκούμας</a:t>
            </a:r>
          </a:p>
          <a:p>
            <a:pPr algn="ctr" defTabSz="257168">
              <a:defRPr/>
            </a:pPr>
            <a:endParaRPr lang="el-GR" sz="563" b="1" dirty="0">
              <a:solidFill>
                <a:srgbClr val="C00000"/>
              </a:solidFill>
              <a:latin typeface="Comic Sans MS" panose="030F0702030302020204" pitchFamily="66" charset="0"/>
              <a:ea typeface="Times New Roman" panose="02020603050405020304" pitchFamily="18" charset="0"/>
            </a:endParaRPr>
          </a:p>
          <a:p>
            <a:pPr algn="ctr" defTabSz="257168">
              <a:spcAft>
                <a:spcPts val="338"/>
              </a:spcAft>
              <a:defRPr/>
            </a:pPr>
            <a:r>
              <a:rPr lang="el-GR" sz="1013" b="1" i="1" dirty="0">
                <a:solidFill>
                  <a:srgbClr val="C00000"/>
                </a:solidFill>
                <a:latin typeface="Comic Sans MS" panose="030F0702030302020204" pitchFamily="66" charset="0"/>
                <a:ea typeface="Times New Roman" panose="02020603050405020304" pitchFamily="18" charset="0"/>
              </a:rPr>
              <a:t>Γεωπόνος, πρώην Πρόεδρος ΓΕΩΤΕΕ/ Κ.Ε,</a:t>
            </a:r>
          </a:p>
          <a:p>
            <a:pPr algn="ctr" defTabSz="257168">
              <a:spcAft>
                <a:spcPts val="338"/>
              </a:spcAft>
              <a:defRPr/>
            </a:pPr>
            <a:r>
              <a:rPr lang="el-GR" sz="1013" b="1" i="1" dirty="0">
                <a:solidFill>
                  <a:srgbClr val="C00000"/>
                </a:solidFill>
                <a:latin typeface="Comic Sans MS" panose="030F0702030302020204" pitchFamily="66" charset="0"/>
                <a:ea typeface="Times New Roman" panose="02020603050405020304" pitchFamily="18" charset="0"/>
              </a:rPr>
              <a:t>πρώην Διευθυντής Εγγείων Βελτιώσεων Νομού Λάρισας</a:t>
            </a:r>
          </a:p>
        </p:txBody>
      </p:sp>
      <p:sp>
        <p:nvSpPr>
          <p:cNvPr id="8" name="TextBox 7">
            <a:extLst>
              <a:ext uri="{FF2B5EF4-FFF2-40B4-BE49-F238E27FC236}">
                <a16:creationId xmlns:a16="http://schemas.microsoft.com/office/drawing/2014/main" id="{8F8636AD-79DE-E459-D073-7E67E30430CD}"/>
              </a:ext>
            </a:extLst>
          </p:cNvPr>
          <p:cNvSpPr txBox="1"/>
          <p:nvPr/>
        </p:nvSpPr>
        <p:spPr>
          <a:xfrm>
            <a:off x="5905050" y="1323459"/>
            <a:ext cx="6286950" cy="4579972"/>
          </a:xfrm>
          <a:prstGeom prst="rect">
            <a:avLst/>
          </a:prstGeom>
          <a:noFill/>
        </p:spPr>
        <p:txBody>
          <a:bodyPr wrap="square">
            <a:spAutoFit/>
          </a:bodyPr>
          <a:lstStyle/>
          <a:p>
            <a:pPr lvl="0" algn="just">
              <a:lnSpc>
                <a:spcPct val="150000"/>
              </a:lnSpc>
            </a:pPr>
            <a:r>
              <a:rPr lang="el-GR" sz="18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Arial" panose="020B0604020202020204" pitchFamily="34" charset="0"/>
              </a:rPr>
              <a:t>«Πηνειός - Κάρλα και Παγασητικός : Γειτονικά υδατικά οικοσυστήματα στην μετά </a:t>
            </a:r>
            <a:r>
              <a:rPr lang="en-US" sz="18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Arial" panose="020B0604020202020204" pitchFamily="34" charset="0"/>
              </a:rPr>
              <a:t>Daniel </a:t>
            </a:r>
            <a:r>
              <a:rPr lang="el-GR" sz="18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Arial" panose="020B0604020202020204" pitchFamily="34" charset="0"/>
              </a:rPr>
              <a:t>εποχή» </a:t>
            </a:r>
          </a:p>
          <a:p>
            <a:pPr lvl="0" algn="just">
              <a:lnSpc>
                <a:spcPct val="150000"/>
              </a:lnSpc>
            </a:pPr>
            <a:endParaRPr lang="el-GR" sz="1600" b="1" i="1" dirty="0">
              <a:solidFill>
                <a:srgbClr val="C00000"/>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l-GR" sz="16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Arial" panose="020B0604020202020204" pitchFamily="34" charset="0"/>
              </a:rPr>
              <a:t>ΣΔΛΑΠ &amp; ΣΔΚΠ : Θεσμικό πλαίσιο – εργαλείο για την θωράκιση της Θεσσαλίας, </a:t>
            </a:r>
          </a:p>
          <a:p>
            <a:pPr marL="342900" indent="-342900" algn="just">
              <a:lnSpc>
                <a:spcPct val="150000"/>
              </a:lnSpc>
              <a:buFont typeface="Wingdings" panose="05000000000000000000" pitchFamily="2" charset="2"/>
              <a:buChar char=""/>
            </a:pPr>
            <a:r>
              <a:rPr lang="el-GR" sz="1600" b="1" i="1" dirty="0">
                <a:solidFill>
                  <a:srgbClr val="C00000"/>
                </a:solidFill>
                <a:effectLst>
                  <a:outerShdw blurRad="38100" dist="38100" dir="2700000" algn="tl">
                    <a:srgbClr val="000000">
                      <a:alpha val="43137"/>
                    </a:srgbClr>
                  </a:outerShdw>
                </a:effectLst>
                <a:latin typeface="Comic Sans MS" panose="030F0702030302020204" pitchFamily="66" charset="0"/>
                <a:ea typeface="Times New Roman" panose="02020603050405020304" pitchFamily="18" charset="0"/>
                <a:cs typeface="Arial" panose="020B0604020202020204" pitchFamily="34" charset="0"/>
              </a:rPr>
              <a:t>Υ</a:t>
            </a:r>
            <a:r>
              <a:rPr lang="el-GR" sz="16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Times New Roman" panose="02020603050405020304" pitchFamily="18" charset="0"/>
              </a:rPr>
              <a:t>φιστάμενη και μελλοντική διαδρομή του νερού που αρδεύει τα </a:t>
            </a:r>
            <a:r>
              <a:rPr lang="el-GR" sz="1600" b="1" i="1" dirty="0" err="1">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Times New Roman" panose="02020603050405020304" pitchFamily="18" charset="0"/>
              </a:rPr>
              <a:t>παρακάρλια</a:t>
            </a:r>
            <a:r>
              <a:rPr lang="el-GR" sz="16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Times New Roman" panose="02020603050405020304" pitchFamily="18" charset="0"/>
              </a:rPr>
              <a:t> και τροφοδοτεί τον Ταμιευτήρα Κάρλας,</a:t>
            </a:r>
            <a:endParaRPr lang="el-GR" sz="1600" b="1" i="1" dirty="0">
              <a:solidFill>
                <a:srgbClr val="C00000"/>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l-GR" sz="16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Times New Roman" panose="02020603050405020304" pitchFamily="18" charset="0"/>
              </a:rPr>
              <a:t>Πλημμύρες </a:t>
            </a:r>
            <a:r>
              <a:rPr lang="en-US" sz="16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Times New Roman" panose="02020603050405020304" pitchFamily="18" charset="0"/>
              </a:rPr>
              <a:t>Daniel </a:t>
            </a:r>
            <a:r>
              <a:rPr lang="el-GR" sz="16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Times New Roman" panose="02020603050405020304" pitchFamily="18" charset="0"/>
              </a:rPr>
              <a:t>– </a:t>
            </a:r>
            <a:r>
              <a:rPr lang="en-US" sz="16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Times New Roman" panose="02020603050405020304" pitchFamily="18" charset="0"/>
              </a:rPr>
              <a:t>Elias </a:t>
            </a:r>
            <a:r>
              <a:rPr lang="el-GR" sz="16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Times New Roman" panose="02020603050405020304" pitchFamily="18" charset="0"/>
              </a:rPr>
              <a:t>: Πως πλημμύρισαν τα </a:t>
            </a:r>
            <a:r>
              <a:rPr lang="el-GR" sz="1600" b="1" i="1" dirty="0" err="1">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Times New Roman" panose="02020603050405020304" pitchFamily="18" charset="0"/>
              </a:rPr>
              <a:t>Παρακάρλια</a:t>
            </a:r>
            <a:r>
              <a:rPr lang="el-GR" sz="16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Times New Roman" panose="02020603050405020304" pitchFamily="18" charset="0"/>
              </a:rPr>
              <a:t>,</a:t>
            </a:r>
          </a:p>
          <a:p>
            <a:pPr marL="342900" indent="-342900" algn="just">
              <a:lnSpc>
                <a:spcPct val="150000"/>
              </a:lnSpc>
              <a:buFont typeface="Wingdings" panose="05000000000000000000" pitchFamily="2" charset="2"/>
              <a:buChar char=""/>
            </a:pPr>
            <a:r>
              <a:rPr lang="el-GR" sz="16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Arial" panose="020B0604020202020204" pitchFamily="34" charset="0"/>
              </a:rPr>
              <a:t>Οι ελλείψεις, οι παθογένειες, τα προβλήματα του Ταμιευτήρα Κάρλας και </a:t>
            </a:r>
            <a:r>
              <a:rPr lang="el-GR" sz="16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Times New Roman" panose="02020603050405020304" pitchFamily="18" charset="0"/>
              </a:rPr>
              <a:t>τα νεκρά ψάρια από την πλημμυρισμένη </a:t>
            </a:r>
            <a:r>
              <a:rPr lang="el-GR" sz="1600" b="1" i="1" dirty="0" err="1">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Times New Roman" panose="02020603050405020304" pitchFamily="18" charset="0"/>
              </a:rPr>
              <a:t>Παρακάρλια</a:t>
            </a:r>
            <a:r>
              <a:rPr lang="el-GR" sz="16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Times New Roman" panose="02020603050405020304" pitchFamily="18" charset="0"/>
              </a:rPr>
              <a:t> περιοχή. </a:t>
            </a:r>
            <a:endParaRPr lang="el-GR" sz="1600" b="1" i="1" dirty="0">
              <a:solidFill>
                <a:srgbClr val="C00000"/>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1" name="Εικόνα 10" descr="Εικόνα που περιέχει εξωτερικός χώρος/ύπαιθρος, Αεροφωτογραφία, νερό, εναέριος&#10;&#10;Περιγραφή που δημιουργήθηκε αυτόματα">
            <a:extLst>
              <a:ext uri="{FF2B5EF4-FFF2-40B4-BE49-F238E27FC236}">
                <a16:creationId xmlns:a16="http://schemas.microsoft.com/office/drawing/2014/main" id="{CBA8FE42-19F0-44F9-05C4-FB23F6D1E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64" y="133721"/>
            <a:ext cx="5610300" cy="3229358"/>
          </a:xfrm>
          <a:prstGeom prst="rect">
            <a:avLst/>
          </a:prstGeom>
          <a:ln w="19050">
            <a:solidFill>
              <a:srgbClr val="C00000"/>
            </a:solidFill>
          </a:ln>
        </p:spPr>
      </p:pic>
      <p:sp>
        <p:nvSpPr>
          <p:cNvPr id="12" name="TextBox 11">
            <a:extLst>
              <a:ext uri="{FF2B5EF4-FFF2-40B4-BE49-F238E27FC236}">
                <a16:creationId xmlns:a16="http://schemas.microsoft.com/office/drawing/2014/main" id="{D3DDFA07-8BE1-F3BA-B313-07BC94BDF2FE}"/>
              </a:ext>
            </a:extLst>
          </p:cNvPr>
          <p:cNvSpPr txBox="1"/>
          <p:nvPr/>
        </p:nvSpPr>
        <p:spPr>
          <a:xfrm>
            <a:off x="2389344" y="2991281"/>
            <a:ext cx="1039067" cy="369332"/>
          </a:xfrm>
          <a:prstGeom prst="rect">
            <a:avLst/>
          </a:prstGeom>
          <a:noFill/>
        </p:spPr>
        <p:txBody>
          <a:bodyPr wrap="none" rtlCol="0">
            <a:spAutoFit/>
          </a:bodyPr>
          <a:lstStyle/>
          <a:p>
            <a:r>
              <a:rPr lang="el-GR" dirty="0">
                <a:solidFill>
                  <a:schemeClr val="bg1"/>
                </a:solidFill>
                <a:highlight>
                  <a:srgbClr val="008080"/>
                </a:highlight>
                <a:latin typeface="Comic Sans MS" panose="030F0702030302020204" pitchFamily="66" charset="0"/>
              </a:rPr>
              <a:t>Πηνειός</a:t>
            </a:r>
          </a:p>
        </p:txBody>
      </p:sp>
      <p:pic>
        <p:nvPicPr>
          <p:cNvPr id="16" name="Εικόνα 15" descr="Εικόνα που περιέχει εξωτερικός χώρος/ύπαιθρος, νερό, ουρανός, Αεροφωτογραφία&#10;&#10;Περιγραφή που δημιουργήθηκε αυτόματα">
            <a:extLst>
              <a:ext uri="{FF2B5EF4-FFF2-40B4-BE49-F238E27FC236}">
                <a16:creationId xmlns:a16="http://schemas.microsoft.com/office/drawing/2014/main" id="{709E5CA2-4C8C-0B01-1676-0BB96AB04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788" y="3492115"/>
            <a:ext cx="5610300" cy="3229359"/>
          </a:xfrm>
          <a:prstGeom prst="rect">
            <a:avLst/>
          </a:prstGeom>
          <a:ln w="19050">
            <a:solidFill>
              <a:srgbClr val="C00000"/>
            </a:solidFill>
          </a:ln>
        </p:spPr>
      </p:pic>
      <p:sp>
        <p:nvSpPr>
          <p:cNvPr id="17" name="TextBox 16">
            <a:extLst>
              <a:ext uri="{FF2B5EF4-FFF2-40B4-BE49-F238E27FC236}">
                <a16:creationId xmlns:a16="http://schemas.microsoft.com/office/drawing/2014/main" id="{8D7CC049-9F0C-828A-53E7-D28DCEC2726B}"/>
              </a:ext>
            </a:extLst>
          </p:cNvPr>
          <p:cNvSpPr txBox="1"/>
          <p:nvPr/>
        </p:nvSpPr>
        <p:spPr>
          <a:xfrm>
            <a:off x="4662011" y="4070038"/>
            <a:ext cx="806631" cy="369332"/>
          </a:xfrm>
          <a:prstGeom prst="rect">
            <a:avLst/>
          </a:prstGeom>
          <a:noFill/>
        </p:spPr>
        <p:txBody>
          <a:bodyPr wrap="none" rtlCol="0">
            <a:spAutoFit/>
          </a:bodyPr>
          <a:lstStyle/>
          <a:p>
            <a:r>
              <a:rPr lang="el-GR" dirty="0">
                <a:solidFill>
                  <a:schemeClr val="bg1"/>
                </a:solidFill>
                <a:highlight>
                  <a:srgbClr val="008080"/>
                </a:highlight>
                <a:latin typeface="Comic Sans MS" panose="030F0702030302020204" pitchFamily="66" charset="0"/>
              </a:rPr>
              <a:t>Κάρλα</a:t>
            </a:r>
          </a:p>
        </p:txBody>
      </p:sp>
      <p:sp>
        <p:nvSpPr>
          <p:cNvPr id="2" name="TextBox 1">
            <a:extLst>
              <a:ext uri="{FF2B5EF4-FFF2-40B4-BE49-F238E27FC236}">
                <a16:creationId xmlns:a16="http://schemas.microsoft.com/office/drawing/2014/main" id="{4CE478F6-DFEF-2736-801D-92C90A72DC04}"/>
              </a:ext>
            </a:extLst>
          </p:cNvPr>
          <p:cNvSpPr txBox="1"/>
          <p:nvPr/>
        </p:nvSpPr>
        <p:spPr>
          <a:xfrm>
            <a:off x="3395754" y="6377518"/>
            <a:ext cx="1452642" cy="276999"/>
          </a:xfrm>
          <a:prstGeom prst="rect">
            <a:avLst/>
          </a:prstGeom>
          <a:noFill/>
        </p:spPr>
        <p:txBody>
          <a:bodyPr wrap="none" rtlCol="0">
            <a:spAutoFit/>
          </a:bodyPr>
          <a:lstStyle/>
          <a:p>
            <a:r>
              <a:rPr lang="el-GR" sz="1200" b="1" dirty="0">
                <a:solidFill>
                  <a:schemeClr val="bg1"/>
                </a:solidFill>
                <a:effectLst>
                  <a:outerShdw blurRad="38100" dist="38100" dir="2700000" algn="tl">
                    <a:srgbClr val="000000">
                      <a:alpha val="43137"/>
                    </a:srgbClr>
                  </a:outerShdw>
                </a:effectLst>
                <a:highlight>
                  <a:srgbClr val="008080"/>
                </a:highlight>
                <a:latin typeface="Comic Sans MS" panose="030F0702030302020204" pitchFamily="66" charset="0"/>
              </a:rPr>
              <a:t>Είσοδος σήραγγας</a:t>
            </a:r>
          </a:p>
        </p:txBody>
      </p:sp>
      <p:sp>
        <p:nvSpPr>
          <p:cNvPr id="3" name="TextBox 2">
            <a:extLst>
              <a:ext uri="{FF2B5EF4-FFF2-40B4-BE49-F238E27FC236}">
                <a16:creationId xmlns:a16="http://schemas.microsoft.com/office/drawing/2014/main" id="{56C55CB1-F413-138E-1610-28A5DA72B1DC}"/>
              </a:ext>
            </a:extLst>
          </p:cNvPr>
          <p:cNvSpPr txBox="1"/>
          <p:nvPr/>
        </p:nvSpPr>
        <p:spPr>
          <a:xfrm>
            <a:off x="3353114" y="4371910"/>
            <a:ext cx="445956" cy="369332"/>
          </a:xfrm>
          <a:prstGeom prst="rect">
            <a:avLst/>
          </a:prstGeom>
          <a:noFill/>
        </p:spPr>
        <p:txBody>
          <a:bodyPr wrap="none" rtlCol="0">
            <a:spAutoFit/>
          </a:bodyPr>
          <a:lstStyle/>
          <a:p>
            <a:r>
              <a:rPr lang="el-GR" dirty="0">
                <a:solidFill>
                  <a:schemeClr val="bg1"/>
                </a:solidFill>
                <a:highlight>
                  <a:srgbClr val="008080"/>
                </a:highlight>
                <a:latin typeface="Comic Sans MS" panose="030F0702030302020204" pitchFamily="66" charset="0"/>
              </a:rPr>
              <a:t>1Τ</a:t>
            </a:r>
          </a:p>
        </p:txBody>
      </p:sp>
      <p:sp>
        <p:nvSpPr>
          <p:cNvPr id="6" name="TextBox 5">
            <a:extLst>
              <a:ext uri="{FF2B5EF4-FFF2-40B4-BE49-F238E27FC236}">
                <a16:creationId xmlns:a16="http://schemas.microsoft.com/office/drawing/2014/main" id="{2B3ACA3E-D178-2F83-9536-B2ABE2DD1D8D}"/>
              </a:ext>
            </a:extLst>
          </p:cNvPr>
          <p:cNvSpPr txBox="1"/>
          <p:nvPr/>
        </p:nvSpPr>
        <p:spPr>
          <a:xfrm>
            <a:off x="1044416" y="4922128"/>
            <a:ext cx="498855" cy="369332"/>
          </a:xfrm>
          <a:prstGeom prst="rect">
            <a:avLst/>
          </a:prstGeom>
          <a:noFill/>
        </p:spPr>
        <p:txBody>
          <a:bodyPr wrap="none" rtlCol="0">
            <a:spAutoFit/>
          </a:bodyPr>
          <a:lstStyle/>
          <a:p>
            <a:r>
              <a:rPr lang="el-GR" dirty="0">
                <a:solidFill>
                  <a:schemeClr val="bg1"/>
                </a:solidFill>
                <a:highlight>
                  <a:srgbClr val="008080"/>
                </a:highlight>
                <a:latin typeface="Comic Sans MS" panose="030F0702030302020204" pitchFamily="66" charset="0"/>
              </a:rPr>
              <a:t>Σ4</a:t>
            </a:r>
          </a:p>
        </p:txBody>
      </p:sp>
      <p:sp>
        <p:nvSpPr>
          <p:cNvPr id="7" name="TextBox 6">
            <a:extLst>
              <a:ext uri="{FF2B5EF4-FFF2-40B4-BE49-F238E27FC236}">
                <a16:creationId xmlns:a16="http://schemas.microsoft.com/office/drawing/2014/main" id="{B16A1764-47D0-1E50-F11E-002FAABCA88A}"/>
              </a:ext>
            </a:extLst>
          </p:cNvPr>
          <p:cNvSpPr txBox="1"/>
          <p:nvPr/>
        </p:nvSpPr>
        <p:spPr>
          <a:xfrm>
            <a:off x="3576092" y="667551"/>
            <a:ext cx="508473" cy="369332"/>
          </a:xfrm>
          <a:prstGeom prst="rect">
            <a:avLst/>
          </a:prstGeom>
          <a:noFill/>
        </p:spPr>
        <p:txBody>
          <a:bodyPr wrap="none" rtlCol="0">
            <a:spAutoFit/>
          </a:bodyPr>
          <a:lstStyle/>
          <a:p>
            <a:r>
              <a:rPr lang="el-GR" dirty="0">
                <a:solidFill>
                  <a:schemeClr val="bg1"/>
                </a:solidFill>
                <a:highlight>
                  <a:srgbClr val="008080"/>
                </a:highlight>
                <a:latin typeface="Comic Sans MS" panose="030F0702030302020204" pitchFamily="66" charset="0"/>
              </a:rPr>
              <a:t>Δ2</a:t>
            </a:r>
          </a:p>
        </p:txBody>
      </p:sp>
      <p:sp>
        <p:nvSpPr>
          <p:cNvPr id="10" name="TextBox 9">
            <a:extLst>
              <a:ext uri="{FF2B5EF4-FFF2-40B4-BE49-F238E27FC236}">
                <a16:creationId xmlns:a16="http://schemas.microsoft.com/office/drawing/2014/main" id="{15E38CBA-97C6-588A-5D80-A2FFE74BF997}"/>
              </a:ext>
            </a:extLst>
          </p:cNvPr>
          <p:cNvSpPr txBox="1"/>
          <p:nvPr/>
        </p:nvSpPr>
        <p:spPr>
          <a:xfrm>
            <a:off x="1445574" y="1480473"/>
            <a:ext cx="1285928" cy="523220"/>
          </a:xfrm>
          <a:prstGeom prst="rect">
            <a:avLst/>
          </a:prstGeom>
          <a:noFill/>
        </p:spPr>
        <p:txBody>
          <a:bodyPr wrap="none" rtlCol="0">
            <a:spAutoFit/>
          </a:bodyPr>
          <a:lstStyle/>
          <a:p>
            <a:pPr algn="ctr"/>
            <a:r>
              <a:rPr lang="el-GR" sz="1400" dirty="0">
                <a:solidFill>
                  <a:schemeClr val="bg1"/>
                </a:solidFill>
                <a:highlight>
                  <a:srgbClr val="008080"/>
                </a:highlight>
                <a:latin typeface="Comic Sans MS" panose="030F0702030302020204" pitchFamily="66" charset="0"/>
              </a:rPr>
              <a:t>Αντλιοστάσιο </a:t>
            </a:r>
          </a:p>
          <a:p>
            <a:pPr algn="ctr"/>
            <a:r>
              <a:rPr lang="el-GR" sz="1400" dirty="0">
                <a:solidFill>
                  <a:schemeClr val="bg1"/>
                </a:solidFill>
                <a:highlight>
                  <a:srgbClr val="008080"/>
                </a:highlight>
                <a:latin typeface="Comic Sans MS" panose="030F0702030302020204" pitchFamily="66" charset="0"/>
              </a:rPr>
              <a:t>Κάρλας</a:t>
            </a:r>
          </a:p>
        </p:txBody>
      </p:sp>
    </p:spTree>
    <p:extLst>
      <p:ext uri="{BB962C8B-B14F-4D97-AF65-F5344CB8AC3E}">
        <p14:creationId xmlns:p14="http://schemas.microsoft.com/office/powerpoint/2010/main" val="1095302783"/>
      </p:ext>
    </p:extLst>
  </p:cSld>
  <p:clrMapOvr>
    <a:masterClrMapping/>
  </p:clrMapOvr>
  <p:transition spd="slow">
    <p:check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3A9BCC68-9F8A-E300-6820-CED917FBC02B}"/>
              </a:ext>
            </a:extLst>
          </p:cNvPr>
          <p:cNvSpPr>
            <a:spLocks noGrp="1"/>
          </p:cNvSpPr>
          <p:nvPr>
            <p:ph type="dt" sz="half" idx="10"/>
          </p:nvPr>
        </p:nvSpPr>
        <p:spPr/>
        <p:txBody>
          <a:bodyPr/>
          <a:lstStyle/>
          <a:p>
            <a:r>
              <a:rPr lang="el-GR">
                <a:solidFill>
                  <a:prstClr val="black"/>
                </a:solidFill>
                <a:latin typeface="Garamond" panose="02020404030301010803"/>
              </a:rPr>
              <a:t>Κώστας  Γκούμας  </a:t>
            </a:r>
            <a:endParaRPr lang="en-US" dirty="0">
              <a:solidFill>
                <a:prstClr val="black"/>
              </a:solidFill>
              <a:latin typeface="Garamond" panose="02020404030301010803"/>
            </a:endParaRPr>
          </a:p>
        </p:txBody>
      </p:sp>
      <p:sp>
        <p:nvSpPr>
          <p:cNvPr id="3" name="Θέση υποσέλιδου 2">
            <a:extLst>
              <a:ext uri="{FF2B5EF4-FFF2-40B4-BE49-F238E27FC236}">
                <a16:creationId xmlns:a16="http://schemas.microsoft.com/office/drawing/2014/main" id="{7101D2D9-0BCA-5AC0-D793-23C635431666}"/>
              </a:ext>
            </a:extLst>
          </p:cNvPr>
          <p:cNvSpPr>
            <a:spLocks noGrp="1"/>
          </p:cNvSpPr>
          <p:nvPr>
            <p:ph type="ftr" sz="quarter" idx="11"/>
          </p:nvPr>
        </p:nvSpPr>
        <p:spPr/>
        <p:txBody>
          <a:bodyPr/>
          <a:lstStyle/>
          <a:p>
            <a:r>
              <a:rPr lang="el-GR">
                <a:solidFill>
                  <a:prstClr val="black"/>
                </a:solidFill>
                <a:latin typeface="Garamond" panose="02020404030301010803"/>
              </a:rPr>
              <a:t>Μάρτιος  2015</a:t>
            </a:r>
            <a:endParaRPr lang="en-US" dirty="0">
              <a:solidFill>
                <a:prstClr val="black"/>
              </a:solidFill>
              <a:latin typeface="Garamond" panose="02020404030301010803"/>
            </a:endParaRPr>
          </a:p>
        </p:txBody>
      </p:sp>
      <p:sp>
        <p:nvSpPr>
          <p:cNvPr id="4" name="Θέση αριθμού διαφάνειας 3">
            <a:extLst>
              <a:ext uri="{FF2B5EF4-FFF2-40B4-BE49-F238E27FC236}">
                <a16:creationId xmlns:a16="http://schemas.microsoft.com/office/drawing/2014/main" id="{8F2B2DEA-4D33-B473-FF90-84D0AACEC717}"/>
              </a:ext>
            </a:extLst>
          </p:cNvPr>
          <p:cNvSpPr>
            <a:spLocks noGrp="1"/>
          </p:cNvSpPr>
          <p:nvPr>
            <p:ph type="sldNum" sz="quarter" idx="12"/>
          </p:nvPr>
        </p:nvSpPr>
        <p:spPr/>
        <p:txBody>
          <a:bodyPr/>
          <a:lstStyle/>
          <a:p>
            <a:fld id="{D57F1E4F-1CFF-5643-939E-217C01CDF565}" type="slidenum">
              <a:rPr lang="en-US">
                <a:solidFill>
                  <a:prstClr val="black"/>
                </a:solidFill>
                <a:latin typeface="Garamond" panose="02020404030301010803"/>
              </a:rPr>
              <a:pPr/>
              <a:t>20</a:t>
            </a:fld>
            <a:endParaRPr lang="en-US" dirty="0">
              <a:solidFill>
                <a:prstClr val="black"/>
              </a:solidFill>
              <a:latin typeface="Garamond" panose="02020404030301010803"/>
            </a:endParaRPr>
          </a:p>
        </p:txBody>
      </p:sp>
      <p:pic>
        <p:nvPicPr>
          <p:cNvPr id="6" name="Εικόνα 5" descr="Εικόνα που περιέχει κείμενο, χάρτης, Άτλας&#10;&#10;Περιγραφή που δημιουργήθηκε αυτόματα">
            <a:extLst>
              <a:ext uri="{FF2B5EF4-FFF2-40B4-BE49-F238E27FC236}">
                <a16:creationId xmlns:a16="http://schemas.microsoft.com/office/drawing/2014/main" id="{579218A3-D700-4604-F2BD-4F6238789940}"/>
              </a:ext>
            </a:extLst>
          </p:cNvPr>
          <p:cNvPicPr>
            <a:picLocks noChangeAspect="1"/>
          </p:cNvPicPr>
          <p:nvPr/>
        </p:nvPicPr>
        <p:blipFill>
          <a:blip r:embed="rId3"/>
          <a:stretch>
            <a:fillRect/>
          </a:stretch>
        </p:blipFill>
        <p:spPr>
          <a:xfrm>
            <a:off x="58057" y="82296"/>
            <a:ext cx="12075886" cy="6693408"/>
          </a:xfrm>
          <a:prstGeom prst="rect">
            <a:avLst/>
          </a:prstGeom>
          <a:ln w="28575">
            <a:solidFill>
              <a:srgbClr val="FF0000"/>
            </a:solidFill>
          </a:ln>
        </p:spPr>
      </p:pic>
      <p:sp>
        <p:nvSpPr>
          <p:cNvPr id="8" name="TextBox 7">
            <a:extLst>
              <a:ext uri="{FF2B5EF4-FFF2-40B4-BE49-F238E27FC236}">
                <a16:creationId xmlns:a16="http://schemas.microsoft.com/office/drawing/2014/main" id="{F35A9A01-1434-6BE4-62B8-792D755E11C3}"/>
              </a:ext>
            </a:extLst>
          </p:cNvPr>
          <p:cNvSpPr txBox="1"/>
          <p:nvPr/>
        </p:nvSpPr>
        <p:spPr>
          <a:xfrm>
            <a:off x="127403" y="5684734"/>
            <a:ext cx="4937760" cy="830997"/>
          </a:xfrm>
          <a:prstGeom prst="rect">
            <a:avLst/>
          </a:prstGeom>
          <a:noFill/>
          <a:ln w="12700">
            <a:solidFill>
              <a:srgbClr val="C00000"/>
            </a:solidFill>
          </a:ln>
        </p:spPr>
        <p:txBody>
          <a:bodyPr wrap="square">
            <a:spAutoFit/>
          </a:bodyPr>
          <a:lstStyle/>
          <a:p>
            <a:pPr algn="just"/>
            <a:r>
              <a:rPr lang="el-GR" sz="1600" b="1" u="sng" dirty="0">
                <a:solidFill>
                  <a:schemeClr val="bg1"/>
                </a:solidFill>
                <a:highlight>
                  <a:srgbClr val="008080"/>
                </a:highlight>
                <a:latin typeface="Comic Sans MS" panose="030F0702030302020204" pitchFamily="66" charset="0"/>
              </a:rPr>
              <a:t>Διαχωρισμός της λεκάνης απορροής Κάρλας κατά αποδέκτη μετά την κατασκευή των έργων (Μελέτη ΑΛΦΑ-ΩΜΕΓΑ - Ν.</a:t>
            </a:r>
            <a:r>
              <a:rPr lang="en-US" sz="1600" b="1" u="sng" dirty="0">
                <a:solidFill>
                  <a:schemeClr val="bg1"/>
                </a:solidFill>
                <a:highlight>
                  <a:srgbClr val="008080"/>
                </a:highlight>
                <a:latin typeface="Comic Sans MS" panose="030F0702030302020204" pitchFamily="66" charset="0"/>
              </a:rPr>
              <a:t> </a:t>
            </a:r>
            <a:r>
              <a:rPr lang="el-GR" sz="1600" b="1" u="sng" dirty="0" err="1">
                <a:solidFill>
                  <a:schemeClr val="bg1"/>
                </a:solidFill>
                <a:highlight>
                  <a:srgbClr val="008080"/>
                </a:highlight>
                <a:latin typeface="Comic Sans MS" panose="030F0702030302020204" pitchFamily="66" charset="0"/>
              </a:rPr>
              <a:t>Νικολαίδης</a:t>
            </a:r>
            <a:r>
              <a:rPr lang="el-GR" sz="1600" b="1" u="sng" dirty="0">
                <a:solidFill>
                  <a:schemeClr val="bg1"/>
                </a:solidFill>
                <a:highlight>
                  <a:srgbClr val="008080"/>
                </a:highlight>
                <a:latin typeface="Comic Sans MS" panose="030F0702030302020204" pitchFamily="66" charset="0"/>
              </a:rPr>
              <a:t> 1982)</a:t>
            </a:r>
            <a:r>
              <a:rPr lang="en-US" sz="1600" b="1" u="sng" dirty="0">
                <a:solidFill>
                  <a:schemeClr val="bg1"/>
                </a:solidFill>
                <a:highlight>
                  <a:srgbClr val="008080"/>
                </a:highlight>
                <a:latin typeface="Comic Sans MS" panose="030F0702030302020204" pitchFamily="66" charset="0"/>
              </a:rPr>
              <a:t>-</a:t>
            </a:r>
            <a:r>
              <a:rPr lang="el-GR" sz="1600" b="1" u="sng" dirty="0">
                <a:solidFill>
                  <a:schemeClr val="bg1"/>
                </a:solidFill>
                <a:highlight>
                  <a:srgbClr val="008080"/>
                </a:highlight>
                <a:latin typeface="Comic Sans MS" panose="030F0702030302020204" pitchFamily="66" charset="0"/>
              </a:rPr>
              <a:t>Ε Κ Β Υ </a:t>
            </a:r>
          </a:p>
        </p:txBody>
      </p:sp>
      <p:sp>
        <p:nvSpPr>
          <p:cNvPr id="10" name="Ελεύθερη σχεδίαση: Σχήμα 9">
            <a:extLst>
              <a:ext uri="{FF2B5EF4-FFF2-40B4-BE49-F238E27FC236}">
                <a16:creationId xmlns:a16="http://schemas.microsoft.com/office/drawing/2014/main" id="{4CBB90D5-CEBA-2388-3C4D-20F68CEC8615}"/>
              </a:ext>
            </a:extLst>
          </p:cNvPr>
          <p:cNvSpPr/>
          <p:nvPr/>
        </p:nvSpPr>
        <p:spPr>
          <a:xfrm>
            <a:off x="8273143" y="4223657"/>
            <a:ext cx="841829" cy="856343"/>
          </a:xfrm>
          <a:custGeom>
            <a:avLst/>
            <a:gdLst>
              <a:gd name="connsiteX0" fmla="*/ 464458 w 841829"/>
              <a:gd name="connsiteY0" fmla="*/ 43543 h 769257"/>
              <a:gd name="connsiteX1" fmla="*/ 0 w 841829"/>
              <a:gd name="connsiteY1" fmla="*/ 420914 h 769257"/>
              <a:gd name="connsiteX2" fmla="*/ 217715 w 841829"/>
              <a:gd name="connsiteY2" fmla="*/ 580571 h 769257"/>
              <a:gd name="connsiteX3" fmla="*/ 261258 w 841829"/>
              <a:gd name="connsiteY3" fmla="*/ 696685 h 769257"/>
              <a:gd name="connsiteX4" fmla="*/ 406400 w 841829"/>
              <a:gd name="connsiteY4" fmla="*/ 769257 h 769257"/>
              <a:gd name="connsiteX5" fmla="*/ 841829 w 841829"/>
              <a:gd name="connsiteY5" fmla="*/ 493485 h 769257"/>
              <a:gd name="connsiteX6" fmla="*/ 812800 w 841829"/>
              <a:gd name="connsiteY6" fmla="*/ 217714 h 769257"/>
              <a:gd name="connsiteX7" fmla="*/ 667658 w 841829"/>
              <a:gd name="connsiteY7" fmla="*/ 87085 h 769257"/>
              <a:gd name="connsiteX8" fmla="*/ 595086 w 841829"/>
              <a:gd name="connsiteY8" fmla="*/ 0 h 769257"/>
              <a:gd name="connsiteX9" fmla="*/ 595086 w 841829"/>
              <a:gd name="connsiteY9" fmla="*/ 0 h 769257"/>
              <a:gd name="connsiteX10" fmla="*/ 595086 w 841829"/>
              <a:gd name="connsiteY10" fmla="*/ 0 h 769257"/>
              <a:gd name="connsiteX11" fmla="*/ 464458 w 841829"/>
              <a:gd name="connsiteY11" fmla="*/ 43543 h 76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829" h="769257">
                <a:moveTo>
                  <a:pt x="464458" y="43543"/>
                </a:moveTo>
                <a:lnTo>
                  <a:pt x="0" y="420914"/>
                </a:lnTo>
                <a:lnTo>
                  <a:pt x="217715" y="580571"/>
                </a:lnTo>
                <a:lnTo>
                  <a:pt x="261258" y="696685"/>
                </a:lnTo>
                <a:lnTo>
                  <a:pt x="406400" y="769257"/>
                </a:lnTo>
                <a:lnTo>
                  <a:pt x="841829" y="493485"/>
                </a:lnTo>
                <a:lnTo>
                  <a:pt x="812800" y="217714"/>
                </a:lnTo>
                <a:lnTo>
                  <a:pt x="667658" y="87085"/>
                </a:lnTo>
                <a:lnTo>
                  <a:pt x="595086" y="0"/>
                </a:lnTo>
                <a:lnTo>
                  <a:pt x="595086" y="0"/>
                </a:lnTo>
                <a:lnTo>
                  <a:pt x="595086" y="0"/>
                </a:lnTo>
                <a:lnTo>
                  <a:pt x="464458" y="43543"/>
                </a:lnTo>
                <a:close/>
              </a:path>
            </a:pathLst>
          </a:custGeom>
          <a:blipFill>
            <a:blip r:embed="rId4"/>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 name="Ευθύγραμμο βέλος σύνδεσης 6">
            <a:extLst>
              <a:ext uri="{FF2B5EF4-FFF2-40B4-BE49-F238E27FC236}">
                <a16:creationId xmlns:a16="http://schemas.microsoft.com/office/drawing/2014/main" id="{38C13F13-A490-8670-3BDE-A1F25A09F515}"/>
              </a:ext>
            </a:extLst>
          </p:cNvPr>
          <p:cNvCxnSpPr>
            <a:cxnSpLocks/>
          </p:cNvCxnSpPr>
          <p:nvPr/>
        </p:nvCxnSpPr>
        <p:spPr>
          <a:xfrm flipH="1" flipV="1">
            <a:off x="2691442" y="2527540"/>
            <a:ext cx="767750" cy="43994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a:extLst>
              <a:ext uri="{FF2B5EF4-FFF2-40B4-BE49-F238E27FC236}">
                <a16:creationId xmlns:a16="http://schemas.microsoft.com/office/drawing/2014/main" id="{60459E0E-1FB1-2C38-1659-3B0C03B6CB73}"/>
              </a:ext>
            </a:extLst>
          </p:cNvPr>
          <p:cNvCxnSpPr>
            <a:cxnSpLocks/>
          </p:cNvCxnSpPr>
          <p:nvPr/>
        </p:nvCxnSpPr>
        <p:spPr>
          <a:xfrm>
            <a:off x="5906219" y="3954081"/>
            <a:ext cx="744748" cy="53915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a:extLst>
              <a:ext uri="{FF2B5EF4-FFF2-40B4-BE49-F238E27FC236}">
                <a16:creationId xmlns:a16="http://schemas.microsoft.com/office/drawing/2014/main" id="{E8D6C0FA-BEE8-224D-AB54-5AE2D81F1849}"/>
              </a:ext>
            </a:extLst>
          </p:cNvPr>
          <p:cNvCxnSpPr>
            <a:cxnSpLocks/>
          </p:cNvCxnSpPr>
          <p:nvPr/>
        </p:nvCxnSpPr>
        <p:spPr>
          <a:xfrm>
            <a:off x="7777862" y="3705212"/>
            <a:ext cx="779542" cy="24367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Ευθύγραμμο βέλος σύνδεσης 15">
            <a:extLst>
              <a:ext uri="{FF2B5EF4-FFF2-40B4-BE49-F238E27FC236}">
                <a16:creationId xmlns:a16="http://schemas.microsoft.com/office/drawing/2014/main" id="{5B01318C-522F-7825-19EB-AF94C9B684CD}"/>
              </a:ext>
            </a:extLst>
          </p:cNvPr>
          <p:cNvCxnSpPr>
            <a:cxnSpLocks/>
          </p:cNvCxnSpPr>
          <p:nvPr/>
        </p:nvCxnSpPr>
        <p:spPr>
          <a:xfrm>
            <a:off x="7788078" y="4321834"/>
            <a:ext cx="576670" cy="5207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7B6184A-8092-D914-6551-591A9BEA36EB}"/>
              </a:ext>
            </a:extLst>
          </p:cNvPr>
          <p:cNvSpPr txBox="1"/>
          <p:nvPr/>
        </p:nvSpPr>
        <p:spPr>
          <a:xfrm>
            <a:off x="3459192" y="3181646"/>
            <a:ext cx="930063" cy="369332"/>
          </a:xfrm>
          <a:prstGeom prst="rect">
            <a:avLst/>
          </a:prstGeom>
          <a:noFill/>
        </p:spPr>
        <p:txBody>
          <a:bodyPr wrap="none" rtlCol="0">
            <a:spAutoFit/>
          </a:bodyPr>
          <a:lstStyle/>
          <a:p>
            <a:r>
              <a:rPr lang="el-GR" b="1" dirty="0">
                <a:solidFill>
                  <a:srgbClr val="00B050"/>
                </a:solidFill>
                <a:effectLst>
                  <a:outerShdw blurRad="38100" dist="38100" dir="2700000" algn="tl">
                    <a:srgbClr val="000000">
                      <a:alpha val="43137"/>
                    </a:srgbClr>
                  </a:outerShdw>
                </a:effectLst>
                <a:latin typeface="Comic Sans MS" panose="030F0702030302020204" pitchFamily="66" charset="0"/>
              </a:rPr>
              <a:t>Σ1(Ι1</a:t>
            </a:r>
            <a:r>
              <a:rPr lang="en-US" b="1" dirty="0">
                <a:solidFill>
                  <a:srgbClr val="00B050"/>
                </a:solidFill>
                <a:effectLst>
                  <a:outerShdw blurRad="38100" dist="38100" dir="2700000" algn="tl">
                    <a:srgbClr val="000000">
                      <a:alpha val="43137"/>
                    </a:srgbClr>
                  </a:outerShdw>
                </a:effectLst>
                <a:latin typeface="Comic Sans MS" panose="030F0702030302020204" pitchFamily="66" charset="0"/>
              </a:rPr>
              <a:t>)</a:t>
            </a:r>
            <a:endParaRPr lang="el-GR" b="1" dirty="0">
              <a:solidFill>
                <a:srgbClr val="00B050"/>
              </a:solidFill>
              <a:effectLst>
                <a:outerShdw blurRad="38100" dist="38100" dir="2700000" algn="tl">
                  <a:srgbClr val="000000">
                    <a:alpha val="43137"/>
                  </a:srgbClr>
                </a:outerShdw>
              </a:effectLst>
              <a:latin typeface="Comic Sans MS" panose="030F0702030302020204" pitchFamily="66" charset="0"/>
            </a:endParaRPr>
          </a:p>
        </p:txBody>
      </p:sp>
      <p:sp>
        <p:nvSpPr>
          <p:cNvPr id="19" name="TextBox 18">
            <a:extLst>
              <a:ext uri="{FF2B5EF4-FFF2-40B4-BE49-F238E27FC236}">
                <a16:creationId xmlns:a16="http://schemas.microsoft.com/office/drawing/2014/main" id="{F661C8E0-A0EB-5443-1D0B-16404C503E8A}"/>
              </a:ext>
            </a:extLst>
          </p:cNvPr>
          <p:cNvSpPr txBox="1"/>
          <p:nvPr/>
        </p:nvSpPr>
        <p:spPr>
          <a:xfrm>
            <a:off x="6185935" y="2126839"/>
            <a:ext cx="492443" cy="369332"/>
          </a:xfrm>
          <a:prstGeom prst="rect">
            <a:avLst/>
          </a:prstGeom>
          <a:noFill/>
        </p:spPr>
        <p:txBody>
          <a:bodyPr wrap="none" rtlCol="0">
            <a:spAutoFit/>
          </a:bodyPr>
          <a:lstStyle/>
          <a:p>
            <a:r>
              <a:rPr lang="el-GR" b="1" dirty="0">
                <a:solidFill>
                  <a:srgbClr val="0070C0"/>
                </a:solidFill>
                <a:effectLst>
                  <a:outerShdw blurRad="38100" dist="38100" dir="2700000" algn="tl">
                    <a:srgbClr val="000000">
                      <a:alpha val="43137"/>
                    </a:srgbClr>
                  </a:outerShdw>
                </a:effectLst>
                <a:latin typeface="Comic Sans MS" panose="030F0702030302020204" pitchFamily="66" charset="0"/>
              </a:rPr>
              <a:t>Σ</a:t>
            </a:r>
            <a:r>
              <a:rPr lang="en-US" b="1" dirty="0">
                <a:solidFill>
                  <a:srgbClr val="0070C0"/>
                </a:solidFill>
                <a:effectLst>
                  <a:outerShdw blurRad="38100" dist="38100" dir="2700000" algn="tl">
                    <a:srgbClr val="000000">
                      <a:alpha val="43137"/>
                    </a:srgbClr>
                  </a:outerShdw>
                </a:effectLst>
                <a:latin typeface="Comic Sans MS" panose="030F0702030302020204" pitchFamily="66" charset="0"/>
              </a:rPr>
              <a:t>3</a:t>
            </a:r>
            <a:endParaRPr lang="el-GR" b="1" dirty="0">
              <a:solidFill>
                <a:srgbClr val="0070C0"/>
              </a:solidFill>
              <a:effectLst>
                <a:outerShdw blurRad="38100" dist="38100" dir="2700000" algn="tl">
                  <a:srgbClr val="000000">
                    <a:alpha val="43137"/>
                  </a:srgbClr>
                </a:outerShdw>
              </a:effectLst>
              <a:latin typeface="Comic Sans MS" panose="030F0702030302020204" pitchFamily="66" charset="0"/>
            </a:endParaRPr>
          </a:p>
        </p:txBody>
      </p:sp>
      <p:cxnSp>
        <p:nvCxnSpPr>
          <p:cNvPr id="20" name="Ευθύγραμμο βέλος σύνδεσης 19">
            <a:extLst>
              <a:ext uri="{FF2B5EF4-FFF2-40B4-BE49-F238E27FC236}">
                <a16:creationId xmlns:a16="http://schemas.microsoft.com/office/drawing/2014/main" id="{1CCB0385-E349-C1D3-8129-8D288689EC3C}"/>
              </a:ext>
            </a:extLst>
          </p:cNvPr>
          <p:cNvCxnSpPr>
            <a:cxnSpLocks/>
          </p:cNvCxnSpPr>
          <p:nvPr/>
        </p:nvCxnSpPr>
        <p:spPr>
          <a:xfrm flipH="1">
            <a:off x="5714870" y="1354428"/>
            <a:ext cx="381130" cy="44250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Ευθύγραμμο βέλος σύνδεσης 21">
            <a:extLst>
              <a:ext uri="{FF2B5EF4-FFF2-40B4-BE49-F238E27FC236}">
                <a16:creationId xmlns:a16="http://schemas.microsoft.com/office/drawing/2014/main" id="{9330016D-EFDF-34D0-EA0C-CBD2012604EA}"/>
              </a:ext>
            </a:extLst>
          </p:cNvPr>
          <p:cNvCxnSpPr>
            <a:cxnSpLocks/>
          </p:cNvCxnSpPr>
          <p:nvPr/>
        </p:nvCxnSpPr>
        <p:spPr>
          <a:xfrm flipH="1">
            <a:off x="8071034" y="3164259"/>
            <a:ext cx="381130" cy="44250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Ευθύγραμμο βέλος σύνδεσης 22">
            <a:extLst>
              <a:ext uri="{FF2B5EF4-FFF2-40B4-BE49-F238E27FC236}">
                <a16:creationId xmlns:a16="http://schemas.microsoft.com/office/drawing/2014/main" id="{EB6470E2-FE97-8C79-8BAC-88888FF504CD}"/>
              </a:ext>
            </a:extLst>
          </p:cNvPr>
          <p:cNvCxnSpPr>
            <a:cxnSpLocks/>
          </p:cNvCxnSpPr>
          <p:nvPr/>
        </p:nvCxnSpPr>
        <p:spPr>
          <a:xfrm flipV="1">
            <a:off x="7777862" y="5684734"/>
            <a:ext cx="0" cy="55614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Ευθύγραμμο βέλος σύνδεσης 26">
            <a:extLst>
              <a:ext uri="{FF2B5EF4-FFF2-40B4-BE49-F238E27FC236}">
                <a16:creationId xmlns:a16="http://schemas.microsoft.com/office/drawing/2014/main" id="{1F4B232B-EA57-F508-1B5F-958775E59185}"/>
              </a:ext>
            </a:extLst>
          </p:cNvPr>
          <p:cNvCxnSpPr>
            <a:cxnSpLocks/>
          </p:cNvCxnSpPr>
          <p:nvPr/>
        </p:nvCxnSpPr>
        <p:spPr>
          <a:xfrm flipV="1">
            <a:off x="2338032" y="4054123"/>
            <a:ext cx="644106" cy="78845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Ευθύγραμμο βέλος σύνδεσης 27">
            <a:extLst>
              <a:ext uri="{FF2B5EF4-FFF2-40B4-BE49-F238E27FC236}">
                <a16:creationId xmlns:a16="http://schemas.microsoft.com/office/drawing/2014/main" id="{BD47A044-DA37-426E-742F-3D38AF3F062B}"/>
              </a:ext>
            </a:extLst>
          </p:cNvPr>
          <p:cNvCxnSpPr>
            <a:cxnSpLocks/>
          </p:cNvCxnSpPr>
          <p:nvPr/>
        </p:nvCxnSpPr>
        <p:spPr>
          <a:xfrm flipV="1">
            <a:off x="3768034" y="4582203"/>
            <a:ext cx="795340" cy="68854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Ευθύγραμμο βέλος σύνδεσης 31">
            <a:extLst>
              <a:ext uri="{FF2B5EF4-FFF2-40B4-BE49-F238E27FC236}">
                <a16:creationId xmlns:a16="http://schemas.microsoft.com/office/drawing/2014/main" id="{3D3FB0B4-07DF-9EC3-C2CD-21E1E3D33C0D}"/>
              </a:ext>
            </a:extLst>
          </p:cNvPr>
          <p:cNvCxnSpPr>
            <a:cxnSpLocks/>
          </p:cNvCxnSpPr>
          <p:nvPr/>
        </p:nvCxnSpPr>
        <p:spPr>
          <a:xfrm>
            <a:off x="8694057" y="5129163"/>
            <a:ext cx="576670" cy="5207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Ευθύγραμμο βέλος σύνδεσης 32">
            <a:extLst>
              <a:ext uri="{FF2B5EF4-FFF2-40B4-BE49-F238E27FC236}">
                <a16:creationId xmlns:a16="http://schemas.microsoft.com/office/drawing/2014/main" id="{A7DD2BDF-F3B0-FA8C-8005-24F4D7248AF5}"/>
              </a:ext>
            </a:extLst>
          </p:cNvPr>
          <p:cNvCxnSpPr>
            <a:cxnSpLocks/>
          </p:cNvCxnSpPr>
          <p:nvPr/>
        </p:nvCxnSpPr>
        <p:spPr>
          <a:xfrm>
            <a:off x="5462320" y="2444018"/>
            <a:ext cx="576670" cy="5207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Ευθύγραμμο βέλος σύνδεσης 33">
            <a:extLst>
              <a:ext uri="{FF2B5EF4-FFF2-40B4-BE49-F238E27FC236}">
                <a16:creationId xmlns:a16="http://schemas.microsoft.com/office/drawing/2014/main" id="{7A87A41E-E835-1EFF-E920-9F66AEA9DF49}"/>
              </a:ext>
            </a:extLst>
          </p:cNvPr>
          <p:cNvCxnSpPr>
            <a:cxnSpLocks/>
          </p:cNvCxnSpPr>
          <p:nvPr/>
        </p:nvCxnSpPr>
        <p:spPr>
          <a:xfrm>
            <a:off x="2660085" y="1371202"/>
            <a:ext cx="576670" cy="5207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A5AF7AF-4A59-F4B6-74B7-3EC7CF6906E6}"/>
              </a:ext>
            </a:extLst>
          </p:cNvPr>
          <p:cNvSpPr txBox="1"/>
          <p:nvPr/>
        </p:nvSpPr>
        <p:spPr>
          <a:xfrm>
            <a:off x="6338335" y="2279239"/>
            <a:ext cx="492443" cy="369332"/>
          </a:xfrm>
          <a:prstGeom prst="rect">
            <a:avLst/>
          </a:prstGeom>
          <a:noFill/>
        </p:spPr>
        <p:txBody>
          <a:bodyPr wrap="none" rtlCol="0">
            <a:spAutoFit/>
          </a:bodyPr>
          <a:lstStyle/>
          <a:p>
            <a:r>
              <a:rPr lang="el-GR" b="1" dirty="0">
                <a:solidFill>
                  <a:srgbClr val="0070C0"/>
                </a:solidFill>
                <a:effectLst>
                  <a:outerShdw blurRad="38100" dist="38100" dir="2700000" algn="tl">
                    <a:srgbClr val="000000">
                      <a:alpha val="43137"/>
                    </a:srgbClr>
                  </a:outerShdw>
                </a:effectLst>
                <a:latin typeface="Comic Sans MS" panose="030F0702030302020204" pitchFamily="66" charset="0"/>
              </a:rPr>
              <a:t>Σ</a:t>
            </a:r>
            <a:r>
              <a:rPr lang="en-US" b="1" dirty="0">
                <a:solidFill>
                  <a:srgbClr val="0070C0"/>
                </a:solidFill>
                <a:effectLst>
                  <a:outerShdw blurRad="38100" dist="38100" dir="2700000" algn="tl">
                    <a:srgbClr val="000000">
                      <a:alpha val="43137"/>
                    </a:srgbClr>
                  </a:outerShdw>
                </a:effectLst>
                <a:latin typeface="Comic Sans MS" panose="030F0702030302020204" pitchFamily="66" charset="0"/>
              </a:rPr>
              <a:t>3</a:t>
            </a:r>
            <a:endParaRPr lang="el-GR" b="1" dirty="0">
              <a:solidFill>
                <a:srgbClr val="0070C0"/>
              </a:solidFill>
              <a:effectLst>
                <a:outerShdw blurRad="38100" dist="38100" dir="2700000" algn="tl">
                  <a:srgbClr val="000000">
                    <a:alpha val="43137"/>
                  </a:srgbClr>
                </a:outerShdw>
              </a:effectLst>
              <a:latin typeface="Comic Sans MS" panose="030F0702030302020204" pitchFamily="66" charset="0"/>
            </a:endParaRPr>
          </a:p>
        </p:txBody>
      </p:sp>
      <p:sp>
        <p:nvSpPr>
          <p:cNvPr id="37" name="TextBox 36">
            <a:extLst>
              <a:ext uri="{FF2B5EF4-FFF2-40B4-BE49-F238E27FC236}">
                <a16:creationId xmlns:a16="http://schemas.microsoft.com/office/drawing/2014/main" id="{89D2A29B-D2AF-FF42-2839-7B10BBFC63E3}"/>
              </a:ext>
            </a:extLst>
          </p:cNvPr>
          <p:cNvSpPr txBox="1"/>
          <p:nvPr/>
        </p:nvSpPr>
        <p:spPr>
          <a:xfrm>
            <a:off x="6728385" y="3457717"/>
            <a:ext cx="486030" cy="369332"/>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latin typeface="Comic Sans MS" panose="030F0702030302020204" pitchFamily="66" charset="0"/>
              </a:rPr>
              <a:t>1</a:t>
            </a:r>
            <a:r>
              <a:rPr lang="el-GR" b="1" dirty="0">
                <a:solidFill>
                  <a:srgbClr val="FF0000"/>
                </a:solidFill>
                <a:effectLst>
                  <a:outerShdw blurRad="38100" dist="38100" dir="2700000" algn="tl">
                    <a:srgbClr val="000000">
                      <a:alpha val="43137"/>
                    </a:srgbClr>
                  </a:outerShdw>
                </a:effectLst>
                <a:latin typeface="Comic Sans MS" panose="030F0702030302020204" pitchFamily="66" charset="0"/>
              </a:rPr>
              <a:t>Τ</a:t>
            </a:r>
          </a:p>
        </p:txBody>
      </p:sp>
    </p:spTree>
    <p:extLst>
      <p:ext uri="{BB962C8B-B14F-4D97-AF65-F5344CB8AC3E}">
        <p14:creationId xmlns:p14="http://schemas.microsoft.com/office/powerpoint/2010/main" val="1356666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9BB1-95DC-AC01-BFAF-E49A2C8484A2}"/>
            </a:ext>
          </a:extLst>
        </p:cNvPr>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341B3B63-EE2C-9E5E-E30D-A85DACAD5E68}"/>
              </a:ext>
            </a:extLst>
          </p:cNvPr>
          <p:cNvSpPr>
            <a:spLocks noGrp="1"/>
          </p:cNvSpPr>
          <p:nvPr>
            <p:ph type="ftr" sz="quarter" idx="11"/>
          </p:nvPr>
        </p:nvSpPr>
        <p:spPr/>
        <p:txBody>
          <a:bodyPr/>
          <a:lstStyle/>
          <a:p>
            <a:pPr defTabSz="914400"/>
            <a:r>
              <a:rPr lang="el-GR" altLang="el-GR">
                <a:solidFill>
                  <a:prstClr val="black">
                    <a:tint val="75000"/>
                  </a:prstClr>
                </a:solidFill>
                <a:latin typeface="Century Gothic" panose="020B0502020202020204"/>
              </a:rPr>
              <a:t>Κώστας Γκούμας 15 Οκτωβρίου 2022                                                                      </a:t>
            </a:r>
          </a:p>
        </p:txBody>
      </p:sp>
      <p:sp>
        <p:nvSpPr>
          <p:cNvPr id="5" name="Θέση αριθμού διαφάνειας 4">
            <a:extLst>
              <a:ext uri="{FF2B5EF4-FFF2-40B4-BE49-F238E27FC236}">
                <a16:creationId xmlns:a16="http://schemas.microsoft.com/office/drawing/2014/main" id="{3F1963CA-7C00-D9D0-131E-EAAE3A0A6DF3}"/>
              </a:ext>
            </a:extLst>
          </p:cNvPr>
          <p:cNvSpPr>
            <a:spLocks noGrp="1"/>
          </p:cNvSpPr>
          <p:nvPr>
            <p:ph type="sldNum" sz="quarter" idx="12"/>
          </p:nvPr>
        </p:nvSpPr>
        <p:spPr/>
        <p:txBody>
          <a:bodyPr/>
          <a:lstStyle/>
          <a:p>
            <a:pPr defTabSz="914400"/>
            <a:fld id="{510E0B40-A3F3-4487-A9F2-698BB7B0B982}" type="slidenum">
              <a:rPr lang="el-GR" altLang="el-GR">
                <a:latin typeface="Century Gothic" panose="020B0502020202020204"/>
              </a:rPr>
              <a:pPr defTabSz="914400"/>
              <a:t>21</a:t>
            </a:fld>
            <a:endParaRPr lang="el-GR" altLang="el-GR">
              <a:latin typeface="Century Gothic" panose="020B0502020202020204"/>
            </a:endParaRPr>
          </a:p>
        </p:txBody>
      </p:sp>
      <p:pic>
        <p:nvPicPr>
          <p:cNvPr id="6" name="Εικόνα 5" descr="Εικόνα που περιέχει χάρτης, κείμενο&#10;&#10;Περιγραφή που δημιουργήθηκε αυτόματα">
            <a:extLst>
              <a:ext uri="{FF2B5EF4-FFF2-40B4-BE49-F238E27FC236}">
                <a16:creationId xmlns:a16="http://schemas.microsoft.com/office/drawing/2014/main" id="{B1894D3C-231D-150D-6340-8D359DC0B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 y="0"/>
            <a:ext cx="12192000" cy="6858000"/>
          </a:xfrm>
          <a:prstGeom prst="rect">
            <a:avLst/>
          </a:prstGeom>
        </p:spPr>
      </p:pic>
    </p:spTree>
    <p:extLst>
      <p:ext uri="{BB962C8B-B14F-4D97-AF65-F5344CB8AC3E}">
        <p14:creationId xmlns:p14="http://schemas.microsoft.com/office/powerpoint/2010/main" val="3665653244"/>
      </p:ext>
    </p:extLst>
  </p:cSld>
  <p:clrMapOvr>
    <a:masterClrMapping/>
  </p:clrMapOvr>
  <p:transition spd="slow">
    <p:check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0893A-BDAF-868C-89A4-E5D83DE563A7}"/>
            </a:ext>
          </a:extLst>
        </p:cNvPr>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B13EFECE-200A-E1C7-520D-4581256BBAAD}"/>
              </a:ext>
            </a:extLst>
          </p:cNvPr>
          <p:cNvSpPr>
            <a:spLocks noGrp="1"/>
          </p:cNvSpPr>
          <p:nvPr>
            <p:ph type="ftr" sz="quarter" idx="11"/>
          </p:nvPr>
        </p:nvSpPr>
        <p:spPr/>
        <p:txBody>
          <a:bodyPr/>
          <a:lstStyle/>
          <a:p>
            <a:r>
              <a:rPr lang="el-GR" altLang="el-GR"/>
              <a:t>Κώστας Γκούμας 15 Οκτωβρίου 2022                                                                      </a:t>
            </a:r>
          </a:p>
        </p:txBody>
      </p:sp>
      <p:sp>
        <p:nvSpPr>
          <p:cNvPr id="5" name="Θέση αριθμού διαφάνειας 4">
            <a:extLst>
              <a:ext uri="{FF2B5EF4-FFF2-40B4-BE49-F238E27FC236}">
                <a16:creationId xmlns:a16="http://schemas.microsoft.com/office/drawing/2014/main" id="{06C9D3D5-FF37-1904-C19B-7FA2A0F3F7AD}"/>
              </a:ext>
            </a:extLst>
          </p:cNvPr>
          <p:cNvSpPr>
            <a:spLocks noGrp="1"/>
          </p:cNvSpPr>
          <p:nvPr>
            <p:ph type="sldNum" sz="quarter" idx="12"/>
          </p:nvPr>
        </p:nvSpPr>
        <p:spPr/>
        <p:txBody>
          <a:bodyPr/>
          <a:lstStyle/>
          <a:p>
            <a:fld id="{510E0B40-A3F3-4487-A9F2-698BB7B0B982}" type="slidenum">
              <a:rPr lang="el-GR" altLang="el-GR" smtClean="0"/>
              <a:pPr/>
              <a:t>3</a:t>
            </a:fld>
            <a:endParaRPr lang="el-GR" altLang="el-GR"/>
          </a:p>
        </p:txBody>
      </p:sp>
      <p:pic>
        <p:nvPicPr>
          <p:cNvPr id="8" name="Εικόνα 7" descr="Εικόνα που περιέχει κείμενο, νερό, φύση, δέντρο&#10;&#10;Περιγραφή που δημιουργήθηκε αυτόματα">
            <a:extLst>
              <a:ext uri="{FF2B5EF4-FFF2-40B4-BE49-F238E27FC236}">
                <a16:creationId xmlns:a16="http://schemas.microsoft.com/office/drawing/2014/main" id="{DBA722BD-FF31-657C-EFD0-B9C1ED238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73174" cy="6858000"/>
          </a:xfrm>
          <a:prstGeom prst="rect">
            <a:avLst/>
          </a:prstGeom>
        </p:spPr>
      </p:pic>
      <p:sp>
        <p:nvSpPr>
          <p:cNvPr id="9" name="TextBox 8">
            <a:extLst>
              <a:ext uri="{FF2B5EF4-FFF2-40B4-BE49-F238E27FC236}">
                <a16:creationId xmlns:a16="http://schemas.microsoft.com/office/drawing/2014/main" id="{FCE88CB9-9C7D-3AAC-F71D-882B184CF2DD}"/>
              </a:ext>
            </a:extLst>
          </p:cNvPr>
          <p:cNvSpPr txBox="1"/>
          <p:nvPr/>
        </p:nvSpPr>
        <p:spPr>
          <a:xfrm>
            <a:off x="6673174" y="48863"/>
            <a:ext cx="5417226" cy="1431610"/>
          </a:xfrm>
          <a:prstGeom prst="rect">
            <a:avLst/>
          </a:prstGeom>
          <a:noFill/>
        </p:spPr>
        <p:txBody>
          <a:bodyPr wrap="square">
            <a:spAutoFit/>
          </a:bodyPr>
          <a:lstStyle/>
          <a:p>
            <a:pPr algn="ctr" defTabSz="514337">
              <a:lnSpc>
                <a:spcPct val="107000"/>
              </a:lnSpc>
              <a:spcAft>
                <a:spcPts val="450"/>
              </a:spcAft>
            </a:pPr>
            <a:r>
              <a:rPr lang="el-GR" sz="2000" b="1" dirty="0">
                <a:solidFill>
                  <a:srgbClr val="C00000"/>
                </a:solidFill>
                <a:effectLst>
                  <a:outerShdw blurRad="38100" dist="38100" dir="2700000" algn="tl">
                    <a:srgbClr val="000000">
                      <a:alpha val="43137"/>
                    </a:srgbClr>
                  </a:outerShdw>
                </a:effectLst>
                <a:latin typeface="Comic Sans MS" panose="030F0702030302020204" pitchFamily="66" charset="0"/>
              </a:rPr>
              <a:t>Ενημέρωση </a:t>
            </a:r>
            <a:endParaRPr lang="en-US" sz="2000" b="1" dirty="0">
              <a:solidFill>
                <a:srgbClr val="C00000"/>
              </a:solidFill>
              <a:effectLst>
                <a:outerShdw blurRad="38100" dist="38100" dir="2700000" algn="tl">
                  <a:srgbClr val="000000">
                    <a:alpha val="43137"/>
                  </a:srgbClr>
                </a:outerShdw>
              </a:effectLst>
              <a:latin typeface="Comic Sans MS" panose="030F0702030302020204" pitchFamily="66" charset="0"/>
            </a:endParaRPr>
          </a:p>
          <a:p>
            <a:pPr algn="ctr" defTabSz="514337">
              <a:lnSpc>
                <a:spcPct val="107000"/>
              </a:lnSpc>
              <a:spcAft>
                <a:spcPts val="450"/>
              </a:spcAft>
            </a:pPr>
            <a:r>
              <a:rPr lang="el-GR" sz="2000" b="1" dirty="0">
                <a:solidFill>
                  <a:srgbClr val="C00000"/>
                </a:solidFill>
                <a:effectLst>
                  <a:outerShdw blurRad="38100" dist="38100" dir="2700000" algn="tl">
                    <a:srgbClr val="000000">
                      <a:alpha val="43137"/>
                    </a:srgbClr>
                  </a:outerShdw>
                </a:effectLst>
                <a:latin typeface="Comic Sans MS" panose="030F0702030302020204" pitchFamily="66" charset="0"/>
              </a:rPr>
              <a:t>Διεπιστημονικής ομάδας </a:t>
            </a:r>
          </a:p>
          <a:p>
            <a:pPr algn="ctr" defTabSz="514337">
              <a:lnSpc>
                <a:spcPct val="107000"/>
              </a:lnSpc>
              <a:spcAft>
                <a:spcPts val="450"/>
              </a:spcAft>
            </a:pPr>
            <a:r>
              <a:rPr lang="el-GR" sz="2000" b="1" dirty="0">
                <a:solidFill>
                  <a:srgbClr val="C00000"/>
                </a:solidFill>
                <a:effectLst>
                  <a:outerShdw blurRad="38100" dist="38100" dir="2700000" algn="tl">
                    <a:srgbClr val="000000">
                      <a:alpha val="43137"/>
                    </a:srgbClr>
                  </a:outerShdw>
                </a:effectLst>
                <a:latin typeface="Comic Sans MS" panose="030F0702030302020204" pitchFamily="66" charset="0"/>
              </a:rPr>
              <a:t>για την Κάρλα και τον Παγασητικό</a:t>
            </a:r>
          </a:p>
          <a:p>
            <a:pPr algn="ctr" defTabSz="514337">
              <a:lnSpc>
                <a:spcPct val="107000"/>
              </a:lnSpc>
              <a:spcAft>
                <a:spcPts val="450"/>
              </a:spcAft>
            </a:pPr>
            <a:endParaRPr lang="el-GR" sz="1050" b="1" dirty="0">
              <a:solidFill>
                <a:srgbClr val="A53010"/>
              </a:solidFill>
              <a:latin typeface="Century Gothic" panose="020B0502020202020204"/>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1DE4E7E-76F0-7093-C828-277B11848D99}"/>
              </a:ext>
            </a:extLst>
          </p:cNvPr>
          <p:cNvSpPr txBox="1"/>
          <p:nvPr/>
        </p:nvSpPr>
        <p:spPr>
          <a:xfrm>
            <a:off x="6673174" y="1294600"/>
            <a:ext cx="5417226" cy="1621149"/>
          </a:xfrm>
          <a:prstGeom prst="rect">
            <a:avLst/>
          </a:prstGeom>
          <a:noFill/>
        </p:spPr>
        <p:txBody>
          <a:bodyPr wrap="square">
            <a:spAutoFit/>
          </a:bodyPr>
          <a:lstStyle/>
          <a:p>
            <a:pPr lvl="0" algn="just">
              <a:lnSpc>
                <a:spcPct val="150000"/>
              </a:lnSpc>
            </a:pPr>
            <a:r>
              <a:rPr lang="el-GR" sz="18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Arial" panose="020B0604020202020204" pitchFamily="34" charset="0"/>
              </a:rPr>
              <a:t>«Πηνειός - Κάρλα και Παγασητικός : Γειτονικά υδατικά οικοσυστήματα στην μετά </a:t>
            </a:r>
            <a:r>
              <a:rPr lang="en-US" sz="18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Arial" panose="020B0604020202020204" pitchFamily="34" charset="0"/>
              </a:rPr>
              <a:t>Daniel </a:t>
            </a:r>
            <a:r>
              <a:rPr lang="el-GR" sz="18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Arial" panose="020B0604020202020204" pitchFamily="34" charset="0"/>
              </a:rPr>
              <a:t>εποχή» </a:t>
            </a:r>
            <a:endParaRPr lang="el-GR" sz="1600" b="1" i="1" dirty="0">
              <a:solidFill>
                <a:srgbClr val="C00000"/>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l-GR" sz="1600" b="1" i="1" dirty="0">
                <a:solidFill>
                  <a:srgbClr val="C00000"/>
                </a:solidFill>
                <a:effectLst>
                  <a:outerShdw blurRad="38100" dist="38100" dir="2700000" algn="tl">
                    <a:srgbClr val="000000">
                      <a:alpha val="43137"/>
                    </a:srgbClr>
                  </a:outerShdw>
                </a:effectLst>
                <a:latin typeface="Comic Sans MS" panose="030F0702030302020204" pitchFamily="66" charset="0"/>
                <a:ea typeface="Aptos" panose="020B0004020202020204" pitchFamily="34" charset="0"/>
                <a:cs typeface="Arial" panose="020B0604020202020204" pitchFamily="34" charset="0"/>
              </a:rPr>
              <a:t>ΣΔΛΑΠ &amp; ΣΔΚΠ : Θεσμικό πλαίσιο – εργαλείο για την θωράκιση της Θεσσαλίας, </a:t>
            </a:r>
          </a:p>
        </p:txBody>
      </p:sp>
      <p:pic>
        <p:nvPicPr>
          <p:cNvPr id="12" name="Εικόνα 11">
            <a:extLst>
              <a:ext uri="{FF2B5EF4-FFF2-40B4-BE49-F238E27FC236}">
                <a16:creationId xmlns:a16="http://schemas.microsoft.com/office/drawing/2014/main" id="{2A666798-DB47-C547-8348-10AD33F8C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862" y="3052274"/>
            <a:ext cx="2701925" cy="3669201"/>
          </a:xfrm>
          <a:prstGeom prst="rect">
            <a:avLst/>
          </a:prstGeom>
          <a:ln w="19050">
            <a:solidFill>
              <a:srgbClr val="FF0000"/>
            </a:solidFill>
          </a:ln>
        </p:spPr>
      </p:pic>
      <p:pic>
        <p:nvPicPr>
          <p:cNvPr id="13" name="Εικόνα 12" descr="Εικόνα που περιέχει κείμενο, στιγμιότυπο οθόνης, χάρτης&#10;&#10;Περιγραφή που δημιουργήθηκε αυτόματα">
            <a:extLst>
              <a:ext uri="{FF2B5EF4-FFF2-40B4-BE49-F238E27FC236}">
                <a16:creationId xmlns:a16="http://schemas.microsoft.com/office/drawing/2014/main" id="{0E3A6D9D-6063-5E1A-2E12-C7AA476A1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6629" y="3052274"/>
            <a:ext cx="2603771" cy="3622805"/>
          </a:xfrm>
          <a:prstGeom prst="rect">
            <a:avLst/>
          </a:prstGeom>
          <a:ln w="28575">
            <a:solidFill>
              <a:srgbClr val="FF0000"/>
            </a:solidFill>
          </a:ln>
        </p:spPr>
      </p:pic>
    </p:spTree>
    <p:extLst>
      <p:ext uri="{BB962C8B-B14F-4D97-AF65-F5344CB8AC3E}">
        <p14:creationId xmlns:p14="http://schemas.microsoft.com/office/powerpoint/2010/main" val="2545370657"/>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ECED6-DD5E-4748-CC69-02E7281062AE}"/>
            </a:ext>
          </a:extLst>
        </p:cNvPr>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E40EC403-E9DD-B4AC-121C-22A01BDBD37A}"/>
              </a:ext>
            </a:extLst>
          </p:cNvPr>
          <p:cNvSpPr>
            <a:spLocks noGrp="1"/>
          </p:cNvSpPr>
          <p:nvPr>
            <p:ph type="ftr" sz="quarter" idx="11"/>
          </p:nvPr>
        </p:nvSpPr>
        <p:spPr/>
        <p:txBody>
          <a:bodyPr/>
          <a:lstStyle/>
          <a:p>
            <a:r>
              <a:rPr lang="el-GR" altLang="el-GR"/>
              <a:t>Κώστας Γκούμας 15 Νοεμβρίου 2024                                                                      </a:t>
            </a:r>
          </a:p>
        </p:txBody>
      </p:sp>
      <p:sp>
        <p:nvSpPr>
          <p:cNvPr id="5" name="Θέση αριθμού διαφάνειας 4">
            <a:extLst>
              <a:ext uri="{FF2B5EF4-FFF2-40B4-BE49-F238E27FC236}">
                <a16:creationId xmlns:a16="http://schemas.microsoft.com/office/drawing/2014/main" id="{AFAF7D49-4214-6456-FD2D-2842772AA2F8}"/>
              </a:ext>
            </a:extLst>
          </p:cNvPr>
          <p:cNvSpPr>
            <a:spLocks noGrp="1"/>
          </p:cNvSpPr>
          <p:nvPr>
            <p:ph type="sldNum" sz="quarter" idx="12"/>
          </p:nvPr>
        </p:nvSpPr>
        <p:spPr/>
        <p:txBody>
          <a:bodyPr/>
          <a:lstStyle/>
          <a:p>
            <a:fld id="{510E0B40-A3F3-4487-A9F2-698BB7B0B982}" type="slidenum">
              <a:rPr lang="el-GR" altLang="el-GR" smtClean="0"/>
              <a:pPr/>
              <a:t>4</a:t>
            </a:fld>
            <a:endParaRPr lang="el-GR" altLang="el-GR"/>
          </a:p>
        </p:txBody>
      </p:sp>
      <p:pic>
        <p:nvPicPr>
          <p:cNvPr id="9" name="Εικόνα 8">
            <a:extLst>
              <a:ext uri="{FF2B5EF4-FFF2-40B4-BE49-F238E27FC236}">
                <a16:creationId xmlns:a16="http://schemas.microsoft.com/office/drawing/2014/main" id="{5540963A-9C5D-0013-0613-8F59332B9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374" y="136524"/>
            <a:ext cx="4994108" cy="6584951"/>
          </a:xfrm>
          <a:prstGeom prst="rect">
            <a:avLst/>
          </a:prstGeom>
          <a:ln w="19050">
            <a:solidFill>
              <a:srgbClr val="FF0000"/>
            </a:solidFill>
          </a:ln>
        </p:spPr>
      </p:pic>
      <p:pic>
        <p:nvPicPr>
          <p:cNvPr id="11" name="Εικόνα 10" descr="Εικόνα που περιέχει χάρτης, κείμενο, Άτλας&#10;&#10;Περιγραφή που δημιουργήθηκε αυτόματα">
            <a:extLst>
              <a:ext uri="{FF2B5EF4-FFF2-40B4-BE49-F238E27FC236}">
                <a16:creationId xmlns:a16="http://schemas.microsoft.com/office/drawing/2014/main" id="{7537E2C8-CB72-3446-18C7-339B16475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128" y="136524"/>
            <a:ext cx="6488047" cy="6584951"/>
          </a:xfrm>
          <a:prstGeom prst="rect">
            <a:avLst/>
          </a:prstGeom>
          <a:ln w="19050">
            <a:solidFill>
              <a:srgbClr val="FF0000"/>
            </a:solidFill>
          </a:ln>
        </p:spPr>
      </p:pic>
    </p:spTree>
    <p:extLst>
      <p:ext uri="{BB962C8B-B14F-4D97-AF65-F5344CB8AC3E}">
        <p14:creationId xmlns:p14="http://schemas.microsoft.com/office/powerpoint/2010/main" val="217027387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descr="Εικόνα που περιέχει χάρτης, κείμενο, Άτλας&#10;&#10;Περιγραφή που δημιουργήθηκε αυτόματα">
            <a:extLst>
              <a:ext uri="{FF2B5EF4-FFF2-40B4-BE49-F238E27FC236}">
                <a16:creationId xmlns:a16="http://schemas.microsoft.com/office/drawing/2014/main" id="{5DF35400-DFAD-8517-7564-DCFDE294942E}"/>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282102" y="136524"/>
            <a:ext cx="11751013" cy="6584952"/>
          </a:xfrm>
          <a:ln w="28575">
            <a:solidFill>
              <a:srgbClr val="FF0000"/>
            </a:solidFill>
          </a:ln>
        </p:spPr>
      </p:pic>
      <p:sp>
        <p:nvSpPr>
          <p:cNvPr id="3" name="Θέση υποσέλιδου 2">
            <a:extLst>
              <a:ext uri="{FF2B5EF4-FFF2-40B4-BE49-F238E27FC236}">
                <a16:creationId xmlns:a16="http://schemas.microsoft.com/office/drawing/2014/main" id="{4DEE88B0-839E-DBF1-6417-FA0E9D868527}"/>
              </a:ext>
            </a:extLst>
          </p:cNvPr>
          <p:cNvSpPr>
            <a:spLocks noGrp="1"/>
          </p:cNvSpPr>
          <p:nvPr>
            <p:ph type="ftr" sz="quarter" idx="11"/>
          </p:nvPr>
        </p:nvSpPr>
        <p:spPr/>
        <p:txBody>
          <a:bodyPr/>
          <a:lstStyle/>
          <a:p>
            <a:r>
              <a:rPr lang="el-GR" altLang="el-GR"/>
              <a:t>Κώστας Γκούμας 15 Νοεμβρίου 2024                                                                      </a:t>
            </a:r>
          </a:p>
        </p:txBody>
      </p:sp>
      <p:sp>
        <p:nvSpPr>
          <p:cNvPr id="4" name="Θέση αριθμού διαφάνειας 3">
            <a:extLst>
              <a:ext uri="{FF2B5EF4-FFF2-40B4-BE49-F238E27FC236}">
                <a16:creationId xmlns:a16="http://schemas.microsoft.com/office/drawing/2014/main" id="{AC541485-C992-4AB9-7500-CBA08F9E21EC}"/>
              </a:ext>
            </a:extLst>
          </p:cNvPr>
          <p:cNvSpPr>
            <a:spLocks noGrp="1"/>
          </p:cNvSpPr>
          <p:nvPr>
            <p:ph type="sldNum" sz="quarter" idx="12"/>
          </p:nvPr>
        </p:nvSpPr>
        <p:spPr/>
        <p:txBody>
          <a:bodyPr/>
          <a:lstStyle/>
          <a:p>
            <a:fld id="{01B62E85-1A43-418E-87A0-3F67DEF00A9C}" type="slidenum">
              <a:rPr lang="el-GR" altLang="el-GR" smtClean="0"/>
              <a:pPr/>
              <a:t>5</a:t>
            </a:fld>
            <a:endParaRPr lang="el-GR" altLang="el-GR"/>
          </a:p>
        </p:txBody>
      </p:sp>
      <p:sp>
        <p:nvSpPr>
          <p:cNvPr id="7" name="TextBox 6">
            <a:extLst>
              <a:ext uri="{FF2B5EF4-FFF2-40B4-BE49-F238E27FC236}">
                <a16:creationId xmlns:a16="http://schemas.microsoft.com/office/drawing/2014/main" id="{14F4EAA1-64E1-EE8A-95CD-B826BE0EC230}"/>
              </a:ext>
            </a:extLst>
          </p:cNvPr>
          <p:cNvSpPr txBox="1"/>
          <p:nvPr/>
        </p:nvSpPr>
        <p:spPr>
          <a:xfrm>
            <a:off x="4377446" y="4105072"/>
            <a:ext cx="671979" cy="200055"/>
          </a:xfrm>
          <a:prstGeom prst="rect">
            <a:avLst/>
          </a:prstGeom>
          <a:noFill/>
        </p:spPr>
        <p:txBody>
          <a:bodyPr wrap="none" rtlCol="0">
            <a:spAutoFit/>
          </a:bodyPr>
          <a:lstStyle/>
          <a:p>
            <a:r>
              <a:rPr lang="el-GR" sz="700" b="1" dirty="0">
                <a:solidFill>
                  <a:schemeClr val="bg1"/>
                </a:solidFill>
                <a:effectLst>
                  <a:outerShdw blurRad="38100" dist="38100" dir="2700000" algn="tl">
                    <a:srgbClr val="000000">
                      <a:alpha val="43137"/>
                    </a:srgbClr>
                  </a:outerShdw>
                </a:effectLst>
                <a:highlight>
                  <a:srgbClr val="008080"/>
                </a:highlight>
                <a:latin typeface="Comic Sans MS" panose="030F0702030302020204" pitchFamily="66" charset="0"/>
              </a:rPr>
              <a:t>ΠΑΛΑΜΑΣ</a:t>
            </a:r>
          </a:p>
        </p:txBody>
      </p:sp>
      <p:sp>
        <p:nvSpPr>
          <p:cNvPr id="8" name="TextBox 7">
            <a:extLst>
              <a:ext uri="{FF2B5EF4-FFF2-40B4-BE49-F238E27FC236}">
                <a16:creationId xmlns:a16="http://schemas.microsoft.com/office/drawing/2014/main" id="{8A6F11F0-70D4-9132-67F6-119B2493E885}"/>
              </a:ext>
            </a:extLst>
          </p:cNvPr>
          <p:cNvSpPr txBox="1"/>
          <p:nvPr/>
        </p:nvSpPr>
        <p:spPr>
          <a:xfrm>
            <a:off x="6475378" y="5006502"/>
            <a:ext cx="612668" cy="200055"/>
          </a:xfrm>
          <a:prstGeom prst="rect">
            <a:avLst/>
          </a:prstGeom>
          <a:noFill/>
        </p:spPr>
        <p:txBody>
          <a:bodyPr wrap="none" rtlCol="0">
            <a:spAutoFit/>
          </a:bodyPr>
          <a:lstStyle/>
          <a:p>
            <a:r>
              <a:rPr lang="el-GR" sz="700" b="1" dirty="0">
                <a:solidFill>
                  <a:schemeClr val="bg1"/>
                </a:solidFill>
                <a:effectLst>
                  <a:outerShdw blurRad="38100" dist="38100" dir="2700000" algn="tl">
                    <a:srgbClr val="000000">
                      <a:alpha val="43137"/>
                    </a:srgbClr>
                  </a:outerShdw>
                </a:effectLst>
                <a:highlight>
                  <a:srgbClr val="008080"/>
                </a:highlight>
                <a:latin typeface="Comic Sans MS" panose="030F0702030302020204" pitchFamily="66" charset="0"/>
              </a:rPr>
              <a:t>ΦΑΡΣΑΛΑ</a:t>
            </a:r>
          </a:p>
        </p:txBody>
      </p:sp>
      <p:sp>
        <p:nvSpPr>
          <p:cNvPr id="9" name="TextBox 8">
            <a:extLst>
              <a:ext uri="{FF2B5EF4-FFF2-40B4-BE49-F238E27FC236}">
                <a16:creationId xmlns:a16="http://schemas.microsoft.com/office/drawing/2014/main" id="{B8738A15-EACB-05B6-1913-94B6751C3819}"/>
              </a:ext>
            </a:extLst>
          </p:cNvPr>
          <p:cNvSpPr txBox="1"/>
          <p:nvPr/>
        </p:nvSpPr>
        <p:spPr>
          <a:xfrm>
            <a:off x="5575504" y="1900135"/>
            <a:ext cx="712054" cy="200055"/>
          </a:xfrm>
          <a:prstGeom prst="rect">
            <a:avLst/>
          </a:prstGeom>
          <a:noFill/>
        </p:spPr>
        <p:txBody>
          <a:bodyPr wrap="none" rtlCol="0">
            <a:spAutoFit/>
          </a:bodyPr>
          <a:lstStyle/>
          <a:p>
            <a:r>
              <a:rPr lang="el-GR" sz="700" b="1" dirty="0">
                <a:solidFill>
                  <a:schemeClr val="bg1"/>
                </a:solidFill>
                <a:effectLst>
                  <a:outerShdw blurRad="38100" dist="38100" dir="2700000" algn="tl">
                    <a:srgbClr val="000000">
                      <a:alpha val="43137"/>
                    </a:srgbClr>
                  </a:outerShdw>
                </a:effectLst>
                <a:highlight>
                  <a:srgbClr val="008080"/>
                </a:highlight>
                <a:latin typeface="Comic Sans MS" panose="030F0702030302020204" pitchFamily="66" charset="0"/>
              </a:rPr>
              <a:t>ΕΛΑΣΣΟΝΑ</a:t>
            </a:r>
          </a:p>
        </p:txBody>
      </p:sp>
      <p:sp>
        <p:nvSpPr>
          <p:cNvPr id="10" name="TextBox 9">
            <a:extLst>
              <a:ext uri="{FF2B5EF4-FFF2-40B4-BE49-F238E27FC236}">
                <a16:creationId xmlns:a16="http://schemas.microsoft.com/office/drawing/2014/main" id="{E600AE5A-BCE7-B03C-5DD8-C799F9A14BC2}"/>
              </a:ext>
            </a:extLst>
          </p:cNvPr>
          <p:cNvSpPr txBox="1"/>
          <p:nvPr/>
        </p:nvSpPr>
        <p:spPr>
          <a:xfrm>
            <a:off x="2430227" y="2752926"/>
            <a:ext cx="779381" cy="200055"/>
          </a:xfrm>
          <a:prstGeom prst="rect">
            <a:avLst/>
          </a:prstGeom>
          <a:noFill/>
        </p:spPr>
        <p:txBody>
          <a:bodyPr wrap="none" rtlCol="0">
            <a:spAutoFit/>
          </a:bodyPr>
          <a:lstStyle/>
          <a:p>
            <a:r>
              <a:rPr lang="el-GR" sz="700" b="1" dirty="0">
                <a:solidFill>
                  <a:schemeClr val="bg1"/>
                </a:solidFill>
                <a:effectLst>
                  <a:outerShdw blurRad="38100" dist="38100" dir="2700000" algn="tl">
                    <a:srgbClr val="000000">
                      <a:alpha val="43137"/>
                    </a:srgbClr>
                  </a:outerShdw>
                </a:effectLst>
                <a:highlight>
                  <a:srgbClr val="008080"/>
                </a:highlight>
                <a:latin typeface="Comic Sans MS" panose="030F0702030302020204" pitchFamily="66" charset="0"/>
              </a:rPr>
              <a:t>ΚΑΛΑΜΠΑΚΑ</a:t>
            </a:r>
          </a:p>
        </p:txBody>
      </p:sp>
      <p:sp>
        <p:nvSpPr>
          <p:cNvPr id="11" name="TextBox 10">
            <a:extLst>
              <a:ext uri="{FF2B5EF4-FFF2-40B4-BE49-F238E27FC236}">
                <a16:creationId xmlns:a16="http://schemas.microsoft.com/office/drawing/2014/main" id="{3599FC80-5DC6-D3E0-AA58-B9E5EF92B2C5}"/>
              </a:ext>
            </a:extLst>
          </p:cNvPr>
          <p:cNvSpPr txBox="1"/>
          <p:nvPr/>
        </p:nvSpPr>
        <p:spPr>
          <a:xfrm>
            <a:off x="2358891" y="2134873"/>
            <a:ext cx="652743" cy="200055"/>
          </a:xfrm>
          <a:prstGeom prst="rect">
            <a:avLst/>
          </a:prstGeom>
          <a:noFill/>
        </p:spPr>
        <p:txBody>
          <a:bodyPr wrap="none" rtlCol="0">
            <a:spAutoFit/>
          </a:bodyPr>
          <a:lstStyle/>
          <a:p>
            <a:r>
              <a:rPr lang="el-GR" sz="700" b="1" dirty="0">
                <a:solidFill>
                  <a:schemeClr val="bg1"/>
                </a:solidFill>
                <a:effectLst>
                  <a:outerShdw blurRad="38100" dist="38100" dir="2700000" algn="tl">
                    <a:srgbClr val="000000">
                      <a:alpha val="43137"/>
                    </a:srgbClr>
                  </a:outerShdw>
                </a:effectLst>
                <a:highlight>
                  <a:srgbClr val="0000FF"/>
                </a:highlight>
                <a:latin typeface="Comic Sans MS" panose="030F0702030302020204" pitchFamily="66" charset="0"/>
              </a:rPr>
              <a:t>ΠΗΝΕΙΟΣ</a:t>
            </a:r>
          </a:p>
        </p:txBody>
      </p:sp>
      <p:sp>
        <p:nvSpPr>
          <p:cNvPr id="12" name="TextBox 11">
            <a:extLst>
              <a:ext uri="{FF2B5EF4-FFF2-40B4-BE49-F238E27FC236}">
                <a16:creationId xmlns:a16="http://schemas.microsoft.com/office/drawing/2014/main" id="{28A25B36-97A1-2DB4-2A7D-D226337B9E7A}"/>
              </a:ext>
            </a:extLst>
          </p:cNvPr>
          <p:cNvSpPr txBox="1"/>
          <p:nvPr/>
        </p:nvSpPr>
        <p:spPr>
          <a:xfrm>
            <a:off x="2430227" y="3477928"/>
            <a:ext cx="652743" cy="200055"/>
          </a:xfrm>
          <a:prstGeom prst="rect">
            <a:avLst/>
          </a:prstGeom>
          <a:noFill/>
        </p:spPr>
        <p:txBody>
          <a:bodyPr wrap="none" rtlCol="0">
            <a:spAutoFit/>
          </a:bodyPr>
          <a:lstStyle/>
          <a:p>
            <a:r>
              <a:rPr lang="el-GR" sz="700" b="1" dirty="0">
                <a:solidFill>
                  <a:schemeClr val="bg1"/>
                </a:solidFill>
                <a:effectLst>
                  <a:outerShdw blurRad="38100" dist="38100" dir="2700000" algn="tl">
                    <a:srgbClr val="000000">
                      <a:alpha val="43137"/>
                    </a:srgbClr>
                  </a:outerShdw>
                </a:effectLst>
                <a:highlight>
                  <a:srgbClr val="0000FF"/>
                </a:highlight>
                <a:latin typeface="Comic Sans MS" panose="030F0702030302020204" pitchFamily="66" charset="0"/>
              </a:rPr>
              <a:t>ΠΗΝΕΙΟΣ</a:t>
            </a:r>
          </a:p>
        </p:txBody>
      </p:sp>
      <p:sp>
        <p:nvSpPr>
          <p:cNvPr id="13" name="TextBox 12">
            <a:extLst>
              <a:ext uri="{FF2B5EF4-FFF2-40B4-BE49-F238E27FC236}">
                <a16:creationId xmlns:a16="http://schemas.microsoft.com/office/drawing/2014/main" id="{33392E09-ED6B-54B9-D22D-D2C02A91C723}"/>
              </a:ext>
            </a:extLst>
          </p:cNvPr>
          <p:cNvSpPr txBox="1"/>
          <p:nvPr/>
        </p:nvSpPr>
        <p:spPr>
          <a:xfrm>
            <a:off x="3944499" y="3582673"/>
            <a:ext cx="652743" cy="200055"/>
          </a:xfrm>
          <a:prstGeom prst="rect">
            <a:avLst/>
          </a:prstGeom>
          <a:noFill/>
        </p:spPr>
        <p:txBody>
          <a:bodyPr wrap="none" rtlCol="0">
            <a:spAutoFit/>
          </a:bodyPr>
          <a:lstStyle/>
          <a:p>
            <a:r>
              <a:rPr lang="el-GR" sz="700" b="1" dirty="0">
                <a:solidFill>
                  <a:schemeClr val="bg1"/>
                </a:solidFill>
                <a:effectLst>
                  <a:outerShdw blurRad="38100" dist="38100" dir="2700000" algn="tl">
                    <a:srgbClr val="000000">
                      <a:alpha val="43137"/>
                    </a:srgbClr>
                  </a:outerShdw>
                </a:effectLst>
                <a:highlight>
                  <a:srgbClr val="0000FF"/>
                </a:highlight>
                <a:latin typeface="Comic Sans MS" panose="030F0702030302020204" pitchFamily="66" charset="0"/>
              </a:rPr>
              <a:t>ΠΗΝΕΙΟΣ</a:t>
            </a:r>
          </a:p>
        </p:txBody>
      </p:sp>
      <p:sp>
        <p:nvSpPr>
          <p:cNvPr id="14" name="TextBox 13">
            <a:extLst>
              <a:ext uri="{FF2B5EF4-FFF2-40B4-BE49-F238E27FC236}">
                <a16:creationId xmlns:a16="http://schemas.microsoft.com/office/drawing/2014/main" id="{1CF932F2-3B88-B2A7-BC0C-17C8983B2DDF}"/>
              </a:ext>
            </a:extLst>
          </p:cNvPr>
          <p:cNvSpPr txBox="1"/>
          <p:nvPr/>
        </p:nvSpPr>
        <p:spPr>
          <a:xfrm>
            <a:off x="5314389" y="3246794"/>
            <a:ext cx="652743" cy="200055"/>
          </a:xfrm>
          <a:prstGeom prst="rect">
            <a:avLst/>
          </a:prstGeom>
          <a:noFill/>
        </p:spPr>
        <p:txBody>
          <a:bodyPr wrap="none" rtlCol="0">
            <a:spAutoFit/>
          </a:bodyPr>
          <a:lstStyle/>
          <a:p>
            <a:r>
              <a:rPr lang="el-GR" sz="700" b="1" dirty="0">
                <a:solidFill>
                  <a:schemeClr val="bg1"/>
                </a:solidFill>
                <a:effectLst>
                  <a:outerShdw blurRad="38100" dist="38100" dir="2700000" algn="tl">
                    <a:srgbClr val="000000">
                      <a:alpha val="43137"/>
                    </a:srgbClr>
                  </a:outerShdw>
                </a:effectLst>
                <a:highlight>
                  <a:srgbClr val="0000FF"/>
                </a:highlight>
                <a:latin typeface="Comic Sans MS" panose="030F0702030302020204" pitchFamily="66" charset="0"/>
              </a:rPr>
              <a:t>ΠΗΝΕΙΟΣ</a:t>
            </a:r>
          </a:p>
        </p:txBody>
      </p:sp>
      <p:sp>
        <p:nvSpPr>
          <p:cNvPr id="15" name="TextBox 14">
            <a:extLst>
              <a:ext uri="{FF2B5EF4-FFF2-40B4-BE49-F238E27FC236}">
                <a16:creationId xmlns:a16="http://schemas.microsoft.com/office/drawing/2014/main" id="{028D33EA-B664-5356-1A0B-8FC2C4CDF9F1}"/>
              </a:ext>
            </a:extLst>
          </p:cNvPr>
          <p:cNvSpPr txBox="1"/>
          <p:nvPr/>
        </p:nvSpPr>
        <p:spPr>
          <a:xfrm>
            <a:off x="6771828" y="2514228"/>
            <a:ext cx="631904" cy="200055"/>
          </a:xfrm>
          <a:prstGeom prst="rect">
            <a:avLst/>
          </a:prstGeom>
          <a:noFill/>
        </p:spPr>
        <p:txBody>
          <a:bodyPr wrap="none" rtlCol="0">
            <a:spAutoFit/>
          </a:bodyPr>
          <a:lstStyle/>
          <a:p>
            <a:r>
              <a:rPr lang="el-GR" sz="700" b="1" dirty="0">
                <a:solidFill>
                  <a:schemeClr val="bg1"/>
                </a:solidFill>
                <a:effectLst>
                  <a:outerShdw blurRad="38100" dist="38100" dir="2700000" algn="tl">
                    <a:srgbClr val="000000">
                      <a:alpha val="43137"/>
                    </a:srgbClr>
                  </a:outerShdw>
                </a:effectLst>
                <a:highlight>
                  <a:srgbClr val="008080"/>
                </a:highlight>
                <a:latin typeface="Comic Sans MS" panose="030F0702030302020204" pitchFamily="66" charset="0"/>
              </a:rPr>
              <a:t>ΓΥΡΤΩΝΗ</a:t>
            </a:r>
          </a:p>
        </p:txBody>
      </p:sp>
      <p:sp>
        <p:nvSpPr>
          <p:cNvPr id="16" name="TextBox 15">
            <a:extLst>
              <a:ext uri="{FF2B5EF4-FFF2-40B4-BE49-F238E27FC236}">
                <a16:creationId xmlns:a16="http://schemas.microsoft.com/office/drawing/2014/main" id="{929DE622-5889-D4FE-C7E5-0BE9E11D5B10}"/>
              </a:ext>
            </a:extLst>
          </p:cNvPr>
          <p:cNvSpPr txBox="1"/>
          <p:nvPr/>
        </p:nvSpPr>
        <p:spPr>
          <a:xfrm>
            <a:off x="7276133" y="1890913"/>
            <a:ext cx="652743" cy="200055"/>
          </a:xfrm>
          <a:prstGeom prst="rect">
            <a:avLst/>
          </a:prstGeom>
          <a:noFill/>
        </p:spPr>
        <p:txBody>
          <a:bodyPr wrap="none" rtlCol="0">
            <a:spAutoFit/>
          </a:bodyPr>
          <a:lstStyle/>
          <a:p>
            <a:r>
              <a:rPr lang="el-GR" sz="700" b="1" dirty="0">
                <a:solidFill>
                  <a:schemeClr val="bg1"/>
                </a:solidFill>
                <a:effectLst>
                  <a:outerShdw blurRad="38100" dist="38100" dir="2700000" algn="tl">
                    <a:srgbClr val="000000">
                      <a:alpha val="43137"/>
                    </a:srgbClr>
                  </a:outerShdw>
                </a:effectLst>
                <a:highlight>
                  <a:srgbClr val="0000FF"/>
                </a:highlight>
                <a:latin typeface="Comic Sans MS" panose="030F0702030302020204" pitchFamily="66" charset="0"/>
              </a:rPr>
              <a:t>ΠΗΝΕΙΟΣ</a:t>
            </a:r>
          </a:p>
        </p:txBody>
      </p:sp>
      <p:sp>
        <p:nvSpPr>
          <p:cNvPr id="17" name="TextBox 16">
            <a:extLst>
              <a:ext uri="{FF2B5EF4-FFF2-40B4-BE49-F238E27FC236}">
                <a16:creationId xmlns:a16="http://schemas.microsoft.com/office/drawing/2014/main" id="{F878FCB0-E4B2-751F-F154-5E7A4E91D3E8}"/>
              </a:ext>
            </a:extLst>
          </p:cNvPr>
          <p:cNvSpPr txBox="1"/>
          <p:nvPr/>
        </p:nvSpPr>
        <p:spPr>
          <a:xfrm>
            <a:off x="6400469" y="2896727"/>
            <a:ext cx="652743" cy="200055"/>
          </a:xfrm>
          <a:prstGeom prst="rect">
            <a:avLst/>
          </a:prstGeom>
          <a:noFill/>
        </p:spPr>
        <p:txBody>
          <a:bodyPr wrap="none" rtlCol="0">
            <a:spAutoFit/>
          </a:bodyPr>
          <a:lstStyle/>
          <a:p>
            <a:r>
              <a:rPr lang="el-GR" sz="700" b="1" dirty="0">
                <a:solidFill>
                  <a:schemeClr val="bg1"/>
                </a:solidFill>
                <a:effectLst>
                  <a:outerShdw blurRad="38100" dist="38100" dir="2700000" algn="tl">
                    <a:srgbClr val="000000">
                      <a:alpha val="43137"/>
                    </a:srgbClr>
                  </a:outerShdw>
                </a:effectLst>
                <a:highlight>
                  <a:srgbClr val="0000FF"/>
                </a:highlight>
                <a:latin typeface="Comic Sans MS" panose="030F0702030302020204" pitchFamily="66" charset="0"/>
              </a:rPr>
              <a:t>ΠΗΝΕΙΟΣ</a:t>
            </a:r>
          </a:p>
        </p:txBody>
      </p:sp>
      <p:sp>
        <p:nvSpPr>
          <p:cNvPr id="18" name="TextBox 17">
            <a:extLst>
              <a:ext uri="{FF2B5EF4-FFF2-40B4-BE49-F238E27FC236}">
                <a16:creationId xmlns:a16="http://schemas.microsoft.com/office/drawing/2014/main" id="{851E97A5-E3C0-1861-50A0-9A40CFC4A513}"/>
              </a:ext>
            </a:extLst>
          </p:cNvPr>
          <p:cNvSpPr txBox="1"/>
          <p:nvPr/>
        </p:nvSpPr>
        <p:spPr>
          <a:xfrm>
            <a:off x="3184252" y="107694"/>
            <a:ext cx="6582251" cy="646331"/>
          </a:xfrm>
          <a:prstGeom prst="rect">
            <a:avLst/>
          </a:prstGeom>
          <a:noFill/>
        </p:spPr>
        <p:txBody>
          <a:bodyPr wrap="none" rtlCol="0">
            <a:spAutoFit/>
          </a:bodyPr>
          <a:lstStyle/>
          <a:p>
            <a:r>
              <a:rPr lang="el-GR" sz="3600" dirty="0">
                <a:latin typeface="Comic Sans MS" panose="030F0702030302020204" pitchFamily="66" charset="0"/>
              </a:rPr>
              <a:t>Υδρογραφικό δίκτυο Θεσσαλίας</a:t>
            </a:r>
          </a:p>
        </p:txBody>
      </p:sp>
      <p:sp>
        <p:nvSpPr>
          <p:cNvPr id="2" name="TextBox 1">
            <a:extLst>
              <a:ext uri="{FF2B5EF4-FFF2-40B4-BE49-F238E27FC236}">
                <a16:creationId xmlns:a16="http://schemas.microsoft.com/office/drawing/2014/main" id="{12FDFB18-BD33-48F4-716F-55D95F81F500}"/>
              </a:ext>
            </a:extLst>
          </p:cNvPr>
          <p:cNvSpPr txBox="1"/>
          <p:nvPr/>
        </p:nvSpPr>
        <p:spPr>
          <a:xfrm>
            <a:off x="8519564" y="2845603"/>
            <a:ext cx="415498" cy="200055"/>
          </a:xfrm>
          <a:prstGeom prst="rect">
            <a:avLst/>
          </a:prstGeom>
          <a:noFill/>
        </p:spPr>
        <p:txBody>
          <a:bodyPr wrap="none" rtlCol="0">
            <a:spAutoFit/>
          </a:bodyPr>
          <a:lstStyle/>
          <a:p>
            <a:r>
              <a:rPr lang="el-GR" sz="700" b="1" dirty="0">
                <a:solidFill>
                  <a:schemeClr val="bg1"/>
                </a:solidFill>
                <a:effectLst>
                  <a:outerShdw blurRad="38100" dist="38100" dir="2700000" algn="tl">
                    <a:srgbClr val="000000">
                      <a:alpha val="43137"/>
                    </a:srgbClr>
                  </a:outerShdw>
                </a:effectLst>
                <a:highlight>
                  <a:srgbClr val="008080"/>
                </a:highlight>
                <a:latin typeface="Comic Sans MS" panose="030F0702030302020204" pitchFamily="66" charset="0"/>
              </a:rPr>
              <a:t>ΑΓΙΑ</a:t>
            </a:r>
          </a:p>
        </p:txBody>
      </p:sp>
      <p:sp>
        <p:nvSpPr>
          <p:cNvPr id="5" name="TextBox 4">
            <a:extLst>
              <a:ext uri="{FF2B5EF4-FFF2-40B4-BE49-F238E27FC236}">
                <a16:creationId xmlns:a16="http://schemas.microsoft.com/office/drawing/2014/main" id="{57AE9EFA-7B4E-8CE9-DB12-42ABB5CE59C3}"/>
              </a:ext>
            </a:extLst>
          </p:cNvPr>
          <p:cNvSpPr txBox="1"/>
          <p:nvPr/>
        </p:nvSpPr>
        <p:spPr>
          <a:xfrm>
            <a:off x="5588328" y="2581336"/>
            <a:ext cx="686406" cy="200055"/>
          </a:xfrm>
          <a:prstGeom prst="rect">
            <a:avLst/>
          </a:prstGeom>
          <a:noFill/>
        </p:spPr>
        <p:txBody>
          <a:bodyPr wrap="none" rtlCol="0">
            <a:spAutoFit/>
          </a:bodyPr>
          <a:lstStyle/>
          <a:p>
            <a:r>
              <a:rPr lang="el-GR" sz="700" b="1" dirty="0">
                <a:solidFill>
                  <a:schemeClr val="bg1"/>
                </a:solidFill>
                <a:effectLst>
                  <a:outerShdw blurRad="38100" dist="38100" dir="2700000" algn="tl">
                    <a:srgbClr val="000000">
                      <a:alpha val="43137"/>
                    </a:srgbClr>
                  </a:outerShdw>
                </a:effectLst>
                <a:highlight>
                  <a:srgbClr val="008080"/>
                </a:highlight>
                <a:latin typeface="Comic Sans MS" panose="030F0702030302020204" pitchFamily="66" charset="0"/>
              </a:rPr>
              <a:t>ΤΥΡΝΑΒΟΣ</a:t>
            </a:r>
          </a:p>
        </p:txBody>
      </p:sp>
      <p:sp>
        <p:nvSpPr>
          <p:cNvPr id="19" name="TextBox 18">
            <a:extLst>
              <a:ext uri="{FF2B5EF4-FFF2-40B4-BE49-F238E27FC236}">
                <a16:creationId xmlns:a16="http://schemas.microsoft.com/office/drawing/2014/main" id="{16A274E2-C309-64D9-DDED-4AB82173BC18}"/>
              </a:ext>
            </a:extLst>
          </p:cNvPr>
          <p:cNvSpPr txBox="1"/>
          <p:nvPr/>
        </p:nvSpPr>
        <p:spPr>
          <a:xfrm>
            <a:off x="4671757" y="3391869"/>
            <a:ext cx="755335" cy="200055"/>
          </a:xfrm>
          <a:prstGeom prst="rect">
            <a:avLst/>
          </a:prstGeom>
          <a:noFill/>
        </p:spPr>
        <p:txBody>
          <a:bodyPr wrap="none" rtlCol="0">
            <a:spAutoFit/>
          </a:bodyPr>
          <a:lstStyle/>
          <a:p>
            <a:r>
              <a:rPr lang="el-GR" sz="700" b="1" dirty="0">
                <a:solidFill>
                  <a:schemeClr val="bg1"/>
                </a:solidFill>
                <a:effectLst>
                  <a:outerShdw blurRad="38100" dist="38100" dir="2700000" algn="tl">
                    <a:srgbClr val="000000">
                      <a:alpha val="43137"/>
                    </a:srgbClr>
                  </a:outerShdw>
                </a:effectLst>
                <a:highlight>
                  <a:srgbClr val="008080"/>
                </a:highlight>
                <a:latin typeface="Comic Sans MS" panose="030F0702030302020204" pitchFamily="66" charset="0"/>
              </a:rPr>
              <a:t>ΦΑΡΚΑΔΟΝΑ</a:t>
            </a:r>
          </a:p>
        </p:txBody>
      </p:sp>
    </p:spTree>
    <p:extLst>
      <p:ext uri="{BB962C8B-B14F-4D97-AF65-F5344CB8AC3E}">
        <p14:creationId xmlns:p14="http://schemas.microsoft.com/office/powerpoint/2010/main" val="4058284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1D3E84EB-FD0F-2B07-0D9A-7A878578413C}"/>
              </a:ext>
            </a:extLst>
          </p:cNvPr>
          <p:cNvSpPr>
            <a:spLocks noGrp="1"/>
          </p:cNvSpPr>
          <p:nvPr>
            <p:ph type="ftr" sz="quarter" idx="11"/>
          </p:nvPr>
        </p:nvSpPr>
        <p:spPr/>
        <p:txBody>
          <a:bodyPr/>
          <a:lstStyle/>
          <a:p>
            <a:r>
              <a:rPr lang="el-GR" altLang="el-GR"/>
              <a:t>Κώστας Γκούμας 15 Νοεμβρίου 2024                                                                      </a:t>
            </a:r>
          </a:p>
        </p:txBody>
      </p:sp>
      <p:sp>
        <p:nvSpPr>
          <p:cNvPr id="5" name="Θέση αριθμού διαφάνειας 4">
            <a:extLst>
              <a:ext uri="{FF2B5EF4-FFF2-40B4-BE49-F238E27FC236}">
                <a16:creationId xmlns:a16="http://schemas.microsoft.com/office/drawing/2014/main" id="{BF12325D-85FC-799F-A7E4-D29124CA3D28}"/>
              </a:ext>
            </a:extLst>
          </p:cNvPr>
          <p:cNvSpPr>
            <a:spLocks noGrp="1"/>
          </p:cNvSpPr>
          <p:nvPr>
            <p:ph type="sldNum" sz="quarter" idx="12"/>
          </p:nvPr>
        </p:nvSpPr>
        <p:spPr/>
        <p:txBody>
          <a:bodyPr/>
          <a:lstStyle/>
          <a:p>
            <a:fld id="{510E0B40-A3F3-4487-A9F2-698BB7B0B982}" type="slidenum">
              <a:rPr lang="el-GR" altLang="el-GR" smtClean="0"/>
              <a:pPr/>
              <a:t>6</a:t>
            </a:fld>
            <a:endParaRPr lang="el-GR" altLang="el-GR"/>
          </a:p>
        </p:txBody>
      </p:sp>
      <p:pic>
        <p:nvPicPr>
          <p:cNvPr id="7" name="Εικόνα 6" descr="Εικόνα που περιέχει κείμενο, στιγμιότυπο οθόνης, χάρτης&#10;&#10;Περιγραφή που δημιουργήθηκε αυτόματα">
            <a:extLst>
              <a:ext uri="{FF2B5EF4-FFF2-40B4-BE49-F238E27FC236}">
                <a16:creationId xmlns:a16="http://schemas.microsoft.com/office/drawing/2014/main" id="{85C779E4-616D-303E-E779-C20857DF0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70" y="136525"/>
            <a:ext cx="4976711" cy="6492160"/>
          </a:xfrm>
          <a:prstGeom prst="rect">
            <a:avLst/>
          </a:prstGeom>
          <a:ln w="28575">
            <a:solidFill>
              <a:srgbClr val="FF0000"/>
            </a:solidFill>
          </a:ln>
        </p:spPr>
      </p:pic>
      <p:pic>
        <p:nvPicPr>
          <p:cNvPr id="8" name="Εικόνα 7">
            <a:extLst>
              <a:ext uri="{FF2B5EF4-FFF2-40B4-BE49-F238E27FC236}">
                <a16:creationId xmlns:a16="http://schemas.microsoft.com/office/drawing/2014/main" id="{2EA5AF18-9169-EA1E-3AAD-302091AFB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8306" y="136524"/>
            <a:ext cx="6637507" cy="6492161"/>
          </a:xfrm>
          <a:prstGeom prst="rect">
            <a:avLst/>
          </a:prstGeom>
          <a:ln w="28575">
            <a:solidFill>
              <a:srgbClr val="FF0000"/>
            </a:solidFill>
          </a:ln>
        </p:spPr>
      </p:pic>
    </p:spTree>
    <p:extLst>
      <p:ext uri="{BB962C8B-B14F-4D97-AF65-F5344CB8AC3E}">
        <p14:creationId xmlns:p14="http://schemas.microsoft.com/office/powerpoint/2010/main" val="3617891145"/>
      </p:ext>
    </p:extLst>
  </p:cSld>
  <p:clrMapOvr>
    <a:masterClrMapping/>
  </p:clrMapOvr>
  <p:transition spd="slow">
    <p:check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υποσέλιδου 2">
            <a:extLst>
              <a:ext uri="{FF2B5EF4-FFF2-40B4-BE49-F238E27FC236}">
                <a16:creationId xmlns:a16="http://schemas.microsoft.com/office/drawing/2014/main" id="{4D9505C4-2CE5-0B12-453D-00103AC5BE2F}"/>
              </a:ext>
            </a:extLst>
          </p:cNvPr>
          <p:cNvSpPr>
            <a:spLocks noGrp="1"/>
          </p:cNvSpPr>
          <p:nvPr>
            <p:ph type="ftr" sz="quarter" idx="11"/>
          </p:nvPr>
        </p:nvSpPr>
        <p:spPr/>
        <p:txBody>
          <a:bodyPr/>
          <a:lstStyle/>
          <a:p>
            <a:r>
              <a:rPr lang="el-GR" altLang="el-GR"/>
              <a:t>Κώστας Γκούμας 15 Νοεμβρίου 2024                                                                      </a:t>
            </a:r>
          </a:p>
        </p:txBody>
      </p:sp>
      <p:sp>
        <p:nvSpPr>
          <p:cNvPr id="4" name="Θέση αριθμού διαφάνειας 3">
            <a:extLst>
              <a:ext uri="{FF2B5EF4-FFF2-40B4-BE49-F238E27FC236}">
                <a16:creationId xmlns:a16="http://schemas.microsoft.com/office/drawing/2014/main" id="{C0ECDAA3-CD70-8439-1C3E-7D16CBBDE99C}"/>
              </a:ext>
            </a:extLst>
          </p:cNvPr>
          <p:cNvSpPr>
            <a:spLocks noGrp="1"/>
          </p:cNvSpPr>
          <p:nvPr>
            <p:ph type="sldNum" sz="quarter" idx="12"/>
          </p:nvPr>
        </p:nvSpPr>
        <p:spPr/>
        <p:txBody>
          <a:bodyPr/>
          <a:lstStyle/>
          <a:p>
            <a:fld id="{01B62E85-1A43-418E-87A0-3F67DEF00A9C}" type="slidenum">
              <a:rPr lang="el-GR" altLang="el-GR" smtClean="0"/>
              <a:pPr/>
              <a:t>7</a:t>
            </a:fld>
            <a:endParaRPr lang="el-GR" altLang="el-GR"/>
          </a:p>
        </p:txBody>
      </p:sp>
      <p:pic>
        <p:nvPicPr>
          <p:cNvPr id="6" name="Εικόνα 5" descr="Εικόνα που περιέχει κείμενο, χάρτης, Άτλας&#10;&#10;Περιγραφή που δημιουργήθηκε αυτόματα">
            <a:extLst>
              <a:ext uri="{FF2B5EF4-FFF2-40B4-BE49-F238E27FC236}">
                <a16:creationId xmlns:a16="http://schemas.microsoft.com/office/drawing/2014/main" id="{22C2D537-81A8-641E-77E3-77858DC05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7" y="0"/>
            <a:ext cx="11929353" cy="6858000"/>
          </a:xfrm>
          <a:prstGeom prst="rect">
            <a:avLst/>
          </a:prstGeom>
        </p:spPr>
      </p:pic>
    </p:spTree>
    <p:extLst>
      <p:ext uri="{BB962C8B-B14F-4D97-AF65-F5344CB8AC3E}">
        <p14:creationId xmlns:p14="http://schemas.microsoft.com/office/powerpoint/2010/main" val="3702594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57C0F-19E6-2477-6CA0-C00F9351443F}"/>
            </a:ext>
          </a:extLst>
        </p:cNvPr>
        <p:cNvGrpSpPr/>
        <p:nvPr/>
      </p:nvGrpSpPr>
      <p:grpSpPr>
        <a:xfrm>
          <a:off x="0" y="0"/>
          <a:ext cx="0" cy="0"/>
          <a:chOff x="0" y="0"/>
          <a:chExt cx="0" cy="0"/>
        </a:xfrm>
      </p:grpSpPr>
      <p:sp>
        <p:nvSpPr>
          <p:cNvPr id="3" name="Θέση υποσέλιδου 2">
            <a:extLst>
              <a:ext uri="{FF2B5EF4-FFF2-40B4-BE49-F238E27FC236}">
                <a16:creationId xmlns:a16="http://schemas.microsoft.com/office/drawing/2014/main" id="{D243C17F-2CEE-2069-38DE-7833A4FCEE19}"/>
              </a:ext>
            </a:extLst>
          </p:cNvPr>
          <p:cNvSpPr>
            <a:spLocks noGrp="1"/>
          </p:cNvSpPr>
          <p:nvPr>
            <p:ph type="ftr" sz="quarter" idx="11"/>
          </p:nvPr>
        </p:nvSpPr>
        <p:spPr/>
        <p:txBody>
          <a:bodyPr/>
          <a:lstStyle/>
          <a:p>
            <a:r>
              <a:rPr lang="el-GR" altLang="el-GR"/>
              <a:t>Κώστας Γκούμας 15 Νοεμβρίου 2024                                                                      </a:t>
            </a:r>
          </a:p>
        </p:txBody>
      </p:sp>
      <p:sp>
        <p:nvSpPr>
          <p:cNvPr id="4" name="Θέση αριθμού διαφάνειας 3">
            <a:extLst>
              <a:ext uri="{FF2B5EF4-FFF2-40B4-BE49-F238E27FC236}">
                <a16:creationId xmlns:a16="http://schemas.microsoft.com/office/drawing/2014/main" id="{3523D9F5-16CB-B5E8-8B6B-940E79C761E4}"/>
              </a:ext>
            </a:extLst>
          </p:cNvPr>
          <p:cNvSpPr>
            <a:spLocks noGrp="1"/>
          </p:cNvSpPr>
          <p:nvPr>
            <p:ph type="sldNum" sz="quarter" idx="12"/>
          </p:nvPr>
        </p:nvSpPr>
        <p:spPr/>
        <p:txBody>
          <a:bodyPr/>
          <a:lstStyle/>
          <a:p>
            <a:fld id="{01B62E85-1A43-418E-87A0-3F67DEF00A9C}" type="slidenum">
              <a:rPr lang="el-GR" altLang="el-GR" smtClean="0"/>
              <a:pPr/>
              <a:t>8</a:t>
            </a:fld>
            <a:endParaRPr lang="el-GR" altLang="el-GR"/>
          </a:p>
        </p:txBody>
      </p:sp>
      <p:pic>
        <p:nvPicPr>
          <p:cNvPr id="5" name="Εικόνα 4" descr="Εικόνα που περιέχει κείμενο, στιγμιότυπο οθόνης&#10;&#10;Περιγραφή που δημιουργήθηκε αυτόματα">
            <a:extLst>
              <a:ext uri="{FF2B5EF4-FFF2-40B4-BE49-F238E27FC236}">
                <a16:creationId xmlns:a16="http://schemas.microsoft.com/office/drawing/2014/main" id="{3C9035FD-5BD1-D126-9EBA-599DE378F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9" y="136522"/>
            <a:ext cx="11994204" cy="6721478"/>
          </a:xfrm>
          <a:prstGeom prst="rect">
            <a:avLst/>
          </a:prstGeom>
        </p:spPr>
      </p:pic>
    </p:spTree>
    <p:extLst>
      <p:ext uri="{BB962C8B-B14F-4D97-AF65-F5344CB8AC3E}">
        <p14:creationId xmlns:p14="http://schemas.microsoft.com/office/powerpoint/2010/main" val="1245427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E4015C83-DFD2-A4F0-F23D-A8481CCEEB24}"/>
              </a:ext>
            </a:extLst>
          </p:cNvPr>
          <p:cNvSpPr>
            <a:spLocks noGrp="1"/>
          </p:cNvSpPr>
          <p:nvPr>
            <p:ph type="title"/>
          </p:nvPr>
        </p:nvSpPr>
        <p:spPr>
          <a:xfrm>
            <a:off x="36560" y="-4951"/>
            <a:ext cx="11363971" cy="1235322"/>
          </a:xfrm>
        </p:spPr>
        <p:txBody>
          <a:bodyPr>
            <a:normAutofit/>
          </a:bodyPr>
          <a:lstStyle/>
          <a:p>
            <a:pPr algn="ctr"/>
            <a:r>
              <a:rPr lang="el-GR" sz="3100" b="1" kern="1800" dirty="0">
                <a:solidFill>
                  <a:srgbClr val="0070C0"/>
                </a:solidFill>
                <a:effectLst>
                  <a:outerShdw blurRad="38100" dist="38100" dir="2700000" algn="tl">
                    <a:srgbClr val="000000">
                      <a:alpha val="43137"/>
                    </a:srgbClr>
                  </a:outerShdw>
                </a:effectLst>
                <a:latin typeface="Comic Sans MS" panose="030F0702030302020204" pitchFamily="66" charset="0"/>
                <a:ea typeface="Times New Roman" panose="02020603050405020304" pitchFamily="18" charset="0"/>
                <a:cs typeface="Calibri" panose="020F0502020204030204" pitchFamily="34" charset="0"/>
              </a:rPr>
              <a:t>Έργα</a:t>
            </a:r>
            <a:r>
              <a:rPr lang="el-GR" sz="3100" b="1" kern="1800" dirty="0">
                <a:solidFill>
                  <a:srgbClr val="0070C0"/>
                </a:solidFill>
                <a:effectLst>
                  <a:outerShdw blurRad="38100" dist="38100" dir="2700000" algn="tl">
                    <a:srgbClr val="000000">
                      <a:alpha val="43137"/>
                    </a:srgbClr>
                  </a:outerShdw>
                </a:effectLst>
                <a:latin typeface="Comic Sans MS" panose="030F0702030302020204" pitchFamily="66" charset="0"/>
                <a:ea typeface="Times New Roman" panose="02020603050405020304" pitchFamily="18" charset="0"/>
                <a:cs typeface="Times New Roman" panose="02020603050405020304" pitchFamily="18" charset="0"/>
              </a:rPr>
              <a:t> </a:t>
            </a:r>
            <a:r>
              <a:rPr lang="el-GR" sz="3100" b="1" kern="1800" dirty="0">
                <a:solidFill>
                  <a:srgbClr val="0070C0"/>
                </a:solidFill>
                <a:effectLst>
                  <a:outerShdw blurRad="38100" dist="38100" dir="2700000" algn="tl">
                    <a:srgbClr val="000000">
                      <a:alpha val="43137"/>
                    </a:srgbClr>
                  </a:outerShdw>
                </a:effectLst>
                <a:latin typeface="Comic Sans MS" panose="030F0702030302020204" pitchFamily="66" charset="0"/>
                <a:ea typeface="Times New Roman" panose="02020603050405020304" pitchFamily="18" charset="0"/>
                <a:cs typeface="Calibri" panose="020F0502020204030204" pitchFamily="34" charset="0"/>
              </a:rPr>
              <a:t>Αξιοποίησης Υδατικών</a:t>
            </a:r>
            <a:r>
              <a:rPr lang="el-GR" sz="3100" b="1" kern="1800" dirty="0">
                <a:solidFill>
                  <a:srgbClr val="0070C0"/>
                </a:solidFill>
                <a:effectLst>
                  <a:outerShdw blurRad="38100" dist="38100" dir="2700000" algn="tl">
                    <a:srgbClr val="000000">
                      <a:alpha val="43137"/>
                    </a:srgbClr>
                  </a:outerShdw>
                </a:effectLst>
                <a:latin typeface="Comic Sans MS" panose="030F0702030302020204" pitchFamily="66" charset="0"/>
                <a:ea typeface="Times New Roman" panose="02020603050405020304" pitchFamily="18" charset="0"/>
                <a:cs typeface="Times New Roman" panose="02020603050405020304" pitchFamily="18" charset="0"/>
              </a:rPr>
              <a:t> Πόρων </a:t>
            </a:r>
            <a:r>
              <a:rPr lang="el-GR" sz="3100" b="1" kern="1800" dirty="0">
                <a:solidFill>
                  <a:srgbClr val="0070C0"/>
                </a:solidFill>
                <a:effectLst>
                  <a:outerShdw blurRad="38100" dist="38100" dir="2700000" algn="tl">
                    <a:srgbClr val="000000">
                      <a:alpha val="43137"/>
                    </a:srgbClr>
                  </a:outerShdw>
                </a:effectLst>
                <a:latin typeface="Comic Sans MS" panose="030F0702030302020204" pitchFamily="66" charset="0"/>
                <a:ea typeface="Times New Roman" panose="02020603050405020304" pitchFamily="18" charset="0"/>
                <a:cs typeface="Calibri" panose="020F0502020204030204" pitchFamily="34" charset="0"/>
              </a:rPr>
              <a:t>Θεσσαλίας</a:t>
            </a:r>
            <a:br>
              <a:rPr lang="el-GR" sz="1800" dirty="0">
                <a:solidFill>
                  <a:srgbClr val="0070C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br>
            <a:r>
              <a:rPr lang="el-GR" b="1" dirty="0">
                <a:solidFill>
                  <a:srgbClr val="0070C0"/>
                </a:solidFill>
                <a:effectLst>
                  <a:outerShdw blurRad="38100" dist="38100" dir="2700000" algn="tl">
                    <a:srgbClr val="000000">
                      <a:alpha val="43137"/>
                    </a:srgbClr>
                  </a:outerShdw>
                </a:effectLst>
                <a:latin typeface="Comic Sans MS" panose="030F0702030302020204" pitchFamily="66" charset="0"/>
              </a:rPr>
              <a:t>{Η </a:t>
            </a:r>
            <a:r>
              <a:rPr lang="el-GR" sz="3200" b="1" dirty="0">
                <a:solidFill>
                  <a:srgbClr val="0070C0"/>
                </a:solidFill>
                <a:effectLst>
                  <a:outerShdw blurRad="38100" dist="38100" dir="2700000" algn="tl">
                    <a:srgbClr val="000000">
                      <a:alpha val="43137"/>
                    </a:srgbClr>
                  </a:outerShdw>
                </a:effectLst>
                <a:latin typeface="Comic Sans MS" panose="030F0702030302020204" pitchFamily="66" charset="0"/>
              </a:rPr>
              <a:t>«Μάχη </a:t>
            </a:r>
            <a:r>
              <a:rPr lang="el-GR" sz="3200" b="1" u="sng" dirty="0">
                <a:solidFill>
                  <a:srgbClr val="0070C0"/>
                </a:solidFill>
                <a:effectLst>
                  <a:outerShdw blurRad="38100" dist="38100" dir="2700000" algn="tl">
                    <a:srgbClr val="000000">
                      <a:alpha val="43137"/>
                    </a:srgbClr>
                  </a:outerShdw>
                </a:effectLst>
                <a:latin typeface="Comic Sans MS" panose="030F0702030302020204" pitchFamily="66" charset="0"/>
              </a:rPr>
              <a:t>ΓΙΑ</a:t>
            </a:r>
            <a:r>
              <a:rPr lang="el-GR" sz="3200" b="1" dirty="0">
                <a:solidFill>
                  <a:srgbClr val="0070C0"/>
                </a:solidFill>
                <a:effectLst>
                  <a:outerShdw blurRad="38100" dist="38100" dir="2700000" algn="tl">
                    <a:srgbClr val="000000">
                      <a:alpha val="43137"/>
                    </a:srgbClr>
                  </a:outerShdw>
                </a:effectLst>
                <a:latin typeface="Comic Sans MS" panose="030F0702030302020204" pitchFamily="66" charset="0"/>
              </a:rPr>
              <a:t> το νερό»</a:t>
            </a:r>
            <a:r>
              <a:rPr lang="el-GR" b="1" dirty="0">
                <a:solidFill>
                  <a:srgbClr val="0070C0"/>
                </a:solidFill>
                <a:effectLst>
                  <a:outerShdw blurRad="38100" dist="38100" dir="2700000" algn="tl">
                    <a:srgbClr val="000000">
                      <a:alpha val="43137"/>
                    </a:srgbClr>
                  </a:outerShdw>
                </a:effectLst>
                <a:latin typeface="Comic Sans MS" panose="030F0702030302020204" pitchFamily="66" charset="0"/>
              </a:rPr>
              <a:t>}</a:t>
            </a:r>
            <a:r>
              <a:rPr lang="el-GR" b="1" dirty="0">
                <a:solidFill>
                  <a:srgbClr val="2E5AA8"/>
                </a:solidFill>
                <a:effectLst>
                  <a:outerShdw blurRad="38100" dist="38100" dir="2700000" algn="tl">
                    <a:srgbClr val="000000">
                      <a:alpha val="43137"/>
                    </a:srgbClr>
                  </a:outerShdw>
                </a:effectLst>
                <a:latin typeface="Comic Sans MS" panose="030F0702030302020204" pitchFamily="66" charset="0"/>
              </a:rPr>
              <a:t> </a:t>
            </a:r>
            <a:endParaRPr lang="el-GR" b="1" dirty="0">
              <a:solidFill>
                <a:srgbClr val="00B0F0"/>
              </a:solidFill>
              <a:effectLst>
                <a:outerShdw blurRad="38100" dist="38100" dir="2700000" algn="tl">
                  <a:srgbClr val="000000">
                    <a:alpha val="43137"/>
                  </a:srgbClr>
                </a:outerShdw>
              </a:effectLst>
              <a:latin typeface="Comic Sans MS" panose="030F0702030302020204" pitchFamily="66" charset="0"/>
            </a:endParaRPr>
          </a:p>
        </p:txBody>
      </p:sp>
      <p:sp>
        <p:nvSpPr>
          <p:cNvPr id="5" name="Google Shape;183;p4">
            <a:extLst>
              <a:ext uri="{FF2B5EF4-FFF2-40B4-BE49-F238E27FC236}">
                <a16:creationId xmlns:a16="http://schemas.microsoft.com/office/drawing/2014/main" id="{6D2682F4-986B-18EA-5A62-BADF20708446}"/>
              </a:ext>
            </a:extLst>
          </p:cNvPr>
          <p:cNvSpPr/>
          <p:nvPr/>
        </p:nvSpPr>
        <p:spPr>
          <a:xfrm rot="619889">
            <a:off x="2971822" y="5950165"/>
            <a:ext cx="324030" cy="152452"/>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8" name="Google Shape;183;p4">
            <a:extLst>
              <a:ext uri="{FF2B5EF4-FFF2-40B4-BE49-F238E27FC236}">
                <a16:creationId xmlns:a16="http://schemas.microsoft.com/office/drawing/2014/main" id="{340AB6CA-4264-5FB9-F67C-5390B4CD4F6E}"/>
              </a:ext>
            </a:extLst>
          </p:cNvPr>
          <p:cNvSpPr/>
          <p:nvPr/>
        </p:nvSpPr>
        <p:spPr>
          <a:xfrm rot="698931">
            <a:off x="5219438" y="5630443"/>
            <a:ext cx="324030" cy="152452"/>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9" name="Google Shape;183;p4">
            <a:extLst>
              <a:ext uri="{FF2B5EF4-FFF2-40B4-BE49-F238E27FC236}">
                <a16:creationId xmlns:a16="http://schemas.microsoft.com/office/drawing/2014/main" id="{C5BB75DB-ED3A-9B2A-0E36-8802CD0D0DC2}"/>
              </a:ext>
            </a:extLst>
          </p:cNvPr>
          <p:cNvSpPr/>
          <p:nvPr/>
        </p:nvSpPr>
        <p:spPr>
          <a:xfrm rot="698931">
            <a:off x="5819726" y="5560521"/>
            <a:ext cx="324030" cy="152452"/>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10" name="Google Shape;183;p4">
            <a:extLst>
              <a:ext uri="{FF2B5EF4-FFF2-40B4-BE49-F238E27FC236}">
                <a16:creationId xmlns:a16="http://schemas.microsoft.com/office/drawing/2014/main" id="{DEF747CC-5B98-E2DF-5BD0-24BFEFC5F77C}"/>
              </a:ext>
            </a:extLst>
          </p:cNvPr>
          <p:cNvSpPr/>
          <p:nvPr/>
        </p:nvSpPr>
        <p:spPr>
          <a:xfrm rot="698931">
            <a:off x="6420014" y="5482732"/>
            <a:ext cx="324030" cy="152452"/>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11" name="Google Shape;183;p4">
            <a:extLst>
              <a:ext uri="{FF2B5EF4-FFF2-40B4-BE49-F238E27FC236}">
                <a16:creationId xmlns:a16="http://schemas.microsoft.com/office/drawing/2014/main" id="{A575109D-A4E6-1413-57E4-14077A7CC316}"/>
              </a:ext>
            </a:extLst>
          </p:cNvPr>
          <p:cNvSpPr/>
          <p:nvPr/>
        </p:nvSpPr>
        <p:spPr>
          <a:xfrm rot="698931">
            <a:off x="7055554" y="5397526"/>
            <a:ext cx="324030" cy="152452"/>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12" name="Google Shape;183;p4">
            <a:extLst>
              <a:ext uri="{FF2B5EF4-FFF2-40B4-BE49-F238E27FC236}">
                <a16:creationId xmlns:a16="http://schemas.microsoft.com/office/drawing/2014/main" id="{C0C1DAF5-49C4-EEA0-CE1C-F97AF1DB6DF0}"/>
              </a:ext>
            </a:extLst>
          </p:cNvPr>
          <p:cNvSpPr/>
          <p:nvPr/>
        </p:nvSpPr>
        <p:spPr>
          <a:xfrm rot="698931">
            <a:off x="4068530" y="6290752"/>
            <a:ext cx="364924" cy="197805"/>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13" name="Google Shape;183;p4">
            <a:extLst>
              <a:ext uri="{FF2B5EF4-FFF2-40B4-BE49-F238E27FC236}">
                <a16:creationId xmlns:a16="http://schemas.microsoft.com/office/drawing/2014/main" id="{63B37E7B-1E79-E920-8C79-66EF8DD9247A}"/>
              </a:ext>
            </a:extLst>
          </p:cNvPr>
          <p:cNvSpPr/>
          <p:nvPr/>
        </p:nvSpPr>
        <p:spPr>
          <a:xfrm rot="698931">
            <a:off x="7697057" y="5293927"/>
            <a:ext cx="324030" cy="152452"/>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14" name="Google Shape;183;p4">
            <a:extLst>
              <a:ext uri="{FF2B5EF4-FFF2-40B4-BE49-F238E27FC236}">
                <a16:creationId xmlns:a16="http://schemas.microsoft.com/office/drawing/2014/main" id="{E86C1D51-43D6-DB9F-2768-ACCBBBB609C1}"/>
              </a:ext>
            </a:extLst>
          </p:cNvPr>
          <p:cNvSpPr/>
          <p:nvPr/>
        </p:nvSpPr>
        <p:spPr>
          <a:xfrm rot="698931">
            <a:off x="8347866" y="5215318"/>
            <a:ext cx="324030" cy="152452"/>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15" name="Google Shape;183;p4">
            <a:extLst>
              <a:ext uri="{FF2B5EF4-FFF2-40B4-BE49-F238E27FC236}">
                <a16:creationId xmlns:a16="http://schemas.microsoft.com/office/drawing/2014/main" id="{A3511093-0B05-3BD0-5FDF-CB001A4D5480}"/>
              </a:ext>
            </a:extLst>
          </p:cNvPr>
          <p:cNvSpPr/>
          <p:nvPr/>
        </p:nvSpPr>
        <p:spPr>
          <a:xfrm rot="1219333">
            <a:off x="7554450" y="3079137"/>
            <a:ext cx="220304" cy="129928"/>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16" name="Google Shape;183;p4">
            <a:extLst>
              <a:ext uri="{FF2B5EF4-FFF2-40B4-BE49-F238E27FC236}">
                <a16:creationId xmlns:a16="http://schemas.microsoft.com/office/drawing/2014/main" id="{3FE9CBCC-1E98-3B83-1BE1-43DCD2F7C0AC}"/>
              </a:ext>
            </a:extLst>
          </p:cNvPr>
          <p:cNvSpPr/>
          <p:nvPr/>
        </p:nvSpPr>
        <p:spPr>
          <a:xfrm rot="923060">
            <a:off x="8288541" y="3063828"/>
            <a:ext cx="220304" cy="130121"/>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19" name="Google Shape;183;p4">
            <a:extLst>
              <a:ext uri="{FF2B5EF4-FFF2-40B4-BE49-F238E27FC236}">
                <a16:creationId xmlns:a16="http://schemas.microsoft.com/office/drawing/2014/main" id="{BEF141AB-E633-A663-C9E3-AAA4559BDA24}"/>
              </a:ext>
            </a:extLst>
          </p:cNvPr>
          <p:cNvSpPr/>
          <p:nvPr/>
        </p:nvSpPr>
        <p:spPr>
          <a:xfrm rot="698931">
            <a:off x="8992256" y="5150587"/>
            <a:ext cx="324030" cy="152452"/>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20" name="Google Shape;183;p4">
            <a:extLst>
              <a:ext uri="{FF2B5EF4-FFF2-40B4-BE49-F238E27FC236}">
                <a16:creationId xmlns:a16="http://schemas.microsoft.com/office/drawing/2014/main" id="{6F5FA058-13CE-0117-1065-01B512E892C4}"/>
              </a:ext>
            </a:extLst>
          </p:cNvPr>
          <p:cNvSpPr/>
          <p:nvPr/>
        </p:nvSpPr>
        <p:spPr>
          <a:xfrm rot="474856">
            <a:off x="9503684" y="5089945"/>
            <a:ext cx="364924" cy="144043"/>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29" name="Google Shape;183;p4">
            <a:extLst>
              <a:ext uri="{FF2B5EF4-FFF2-40B4-BE49-F238E27FC236}">
                <a16:creationId xmlns:a16="http://schemas.microsoft.com/office/drawing/2014/main" id="{183F7A34-DD28-0FD2-9633-F85340D40FBF}"/>
              </a:ext>
            </a:extLst>
          </p:cNvPr>
          <p:cNvSpPr/>
          <p:nvPr/>
        </p:nvSpPr>
        <p:spPr>
          <a:xfrm rot="982368" flipH="1">
            <a:off x="9660942" y="1874928"/>
            <a:ext cx="208861" cy="45719"/>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30" name="Google Shape;197;p4">
            <a:extLst>
              <a:ext uri="{FF2B5EF4-FFF2-40B4-BE49-F238E27FC236}">
                <a16:creationId xmlns:a16="http://schemas.microsoft.com/office/drawing/2014/main" id="{B6BEF1AF-365A-6F6E-D11E-A83FDA8D7330}"/>
              </a:ext>
            </a:extLst>
          </p:cNvPr>
          <p:cNvSpPr/>
          <p:nvPr/>
        </p:nvSpPr>
        <p:spPr>
          <a:xfrm>
            <a:off x="10094035" y="4845348"/>
            <a:ext cx="348304" cy="288911"/>
          </a:xfrm>
          <a:custGeom>
            <a:avLst/>
            <a:gdLst/>
            <a:ahLst/>
            <a:cxnLst/>
            <a:rect l="l" t="t" r="r" b="b"/>
            <a:pathLst>
              <a:path w="1786" h="3954" extrusionOk="0">
                <a:moveTo>
                  <a:pt x="536" y="0"/>
                </a:moveTo>
                <a:lnTo>
                  <a:pt x="286" y="572"/>
                </a:lnTo>
                <a:cubicBezTo>
                  <a:pt x="572" y="715"/>
                  <a:pt x="822" y="893"/>
                  <a:pt x="964" y="1179"/>
                </a:cubicBezTo>
                <a:cubicBezTo>
                  <a:pt x="1107" y="1429"/>
                  <a:pt x="1179" y="1750"/>
                  <a:pt x="1143" y="2072"/>
                </a:cubicBezTo>
                <a:cubicBezTo>
                  <a:pt x="1107" y="2358"/>
                  <a:pt x="1000" y="2679"/>
                  <a:pt x="786" y="2881"/>
                </a:cubicBezTo>
                <a:cubicBezTo>
                  <a:pt x="572" y="3096"/>
                  <a:pt x="357" y="3274"/>
                  <a:pt x="0" y="3346"/>
                </a:cubicBezTo>
                <a:lnTo>
                  <a:pt x="179" y="3953"/>
                </a:lnTo>
                <a:cubicBezTo>
                  <a:pt x="572" y="3846"/>
                  <a:pt x="1000" y="3596"/>
                  <a:pt x="1250" y="3274"/>
                </a:cubicBezTo>
                <a:cubicBezTo>
                  <a:pt x="1536" y="2953"/>
                  <a:pt x="1715" y="2536"/>
                  <a:pt x="1750" y="2108"/>
                </a:cubicBezTo>
                <a:cubicBezTo>
                  <a:pt x="1786" y="1679"/>
                  <a:pt x="1715" y="1250"/>
                  <a:pt x="1500" y="857"/>
                </a:cubicBezTo>
                <a:cubicBezTo>
                  <a:pt x="1286" y="500"/>
                  <a:pt x="929" y="179"/>
                  <a:pt x="5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5" name="Google Shape;197;p4">
            <a:extLst>
              <a:ext uri="{FF2B5EF4-FFF2-40B4-BE49-F238E27FC236}">
                <a16:creationId xmlns:a16="http://schemas.microsoft.com/office/drawing/2014/main" id="{2C7A3428-3F8C-5ECE-7EA5-7561FA1FA5F0}"/>
              </a:ext>
            </a:extLst>
          </p:cNvPr>
          <p:cNvSpPr/>
          <p:nvPr/>
        </p:nvSpPr>
        <p:spPr>
          <a:xfrm rot="9823596">
            <a:off x="9371193" y="1660329"/>
            <a:ext cx="123754" cy="47480"/>
          </a:xfrm>
          <a:custGeom>
            <a:avLst/>
            <a:gdLst/>
            <a:ahLst/>
            <a:cxnLst/>
            <a:rect l="l" t="t" r="r" b="b"/>
            <a:pathLst>
              <a:path w="1786" h="3954" extrusionOk="0">
                <a:moveTo>
                  <a:pt x="536" y="0"/>
                </a:moveTo>
                <a:lnTo>
                  <a:pt x="286" y="572"/>
                </a:lnTo>
                <a:cubicBezTo>
                  <a:pt x="572" y="715"/>
                  <a:pt x="822" y="893"/>
                  <a:pt x="964" y="1179"/>
                </a:cubicBezTo>
                <a:cubicBezTo>
                  <a:pt x="1107" y="1429"/>
                  <a:pt x="1179" y="1750"/>
                  <a:pt x="1143" y="2072"/>
                </a:cubicBezTo>
                <a:cubicBezTo>
                  <a:pt x="1107" y="2358"/>
                  <a:pt x="1000" y="2679"/>
                  <a:pt x="786" y="2881"/>
                </a:cubicBezTo>
                <a:cubicBezTo>
                  <a:pt x="572" y="3096"/>
                  <a:pt x="357" y="3274"/>
                  <a:pt x="0" y="3346"/>
                </a:cubicBezTo>
                <a:lnTo>
                  <a:pt x="179" y="3953"/>
                </a:lnTo>
                <a:cubicBezTo>
                  <a:pt x="572" y="3846"/>
                  <a:pt x="1000" y="3596"/>
                  <a:pt x="1250" y="3274"/>
                </a:cubicBezTo>
                <a:cubicBezTo>
                  <a:pt x="1536" y="2953"/>
                  <a:pt x="1715" y="2536"/>
                  <a:pt x="1750" y="2108"/>
                </a:cubicBezTo>
                <a:cubicBezTo>
                  <a:pt x="1786" y="1679"/>
                  <a:pt x="1715" y="1250"/>
                  <a:pt x="1500" y="857"/>
                </a:cubicBezTo>
                <a:cubicBezTo>
                  <a:pt x="1286" y="500"/>
                  <a:pt x="929" y="179"/>
                  <a:pt x="5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6" name="Google Shape;183;p4">
            <a:extLst>
              <a:ext uri="{FF2B5EF4-FFF2-40B4-BE49-F238E27FC236}">
                <a16:creationId xmlns:a16="http://schemas.microsoft.com/office/drawing/2014/main" id="{9EDBC208-1BF7-2B7F-428A-D0DE9B633CB8}"/>
              </a:ext>
            </a:extLst>
          </p:cNvPr>
          <p:cNvSpPr/>
          <p:nvPr/>
        </p:nvSpPr>
        <p:spPr>
          <a:xfrm rot="619889">
            <a:off x="3520820" y="5846120"/>
            <a:ext cx="324030" cy="152452"/>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37" name="Google Shape;183;p4">
            <a:extLst>
              <a:ext uri="{FF2B5EF4-FFF2-40B4-BE49-F238E27FC236}">
                <a16:creationId xmlns:a16="http://schemas.microsoft.com/office/drawing/2014/main" id="{8BDCBE1C-1C6E-70D1-C2D6-A21287558E9F}"/>
              </a:ext>
            </a:extLst>
          </p:cNvPr>
          <p:cNvSpPr/>
          <p:nvPr/>
        </p:nvSpPr>
        <p:spPr>
          <a:xfrm rot="619889">
            <a:off x="4031245" y="5787860"/>
            <a:ext cx="324030" cy="152452"/>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38" name="Google Shape;183;p4">
            <a:extLst>
              <a:ext uri="{FF2B5EF4-FFF2-40B4-BE49-F238E27FC236}">
                <a16:creationId xmlns:a16="http://schemas.microsoft.com/office/drawing/2014/main" id="{893070F4-A2BB-43DA-4B19-43FFBA6798A3}"/>
              </a:ext>
            </a:extLst>
          </p:cNvPr>
          <p:cNvSpPr/>
          <p:nvPr/>
        </p:nvSpPr>
        <p:spPr>
          <a:xfrm rot="619889">
            <a:off x="4620161" y="5699750"/>
            <a:ext cx="324030" cy="152452"/>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39" name="Google Shape;183;p4">
            <a:extLst>
              <a:ext uri="{FF2B5EF4-FFF2-40B4-BE49-F238E27FC236}">
                <a16:creationId xmlns:a16="http://schemas.microsoft.com/office/drawing/2014/main" id="{992708A8-548F-B98A-12FF-A87D523821E5}"/>
              </a:ext>
            </a:extLst>
          </p:cNvPr>
          <p:cNvSpPr/>
          <p:nvPr/>
        </p:nvSpPr>
        <p:spPr>
          <a:xfrm rot="2808968">
            <a:off x="8790180" y="4068823"/>
            <a:ext cx="220304" cy="129928"/>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43" name="Google Shape;183;p4">
            <a:extLst>
              <a:ext uri="{FF2B5EF4-FFF2-40B4-BE49-F238E27FC236}">
                <a16:creationId xmlns:a16="http://schemas.microsoft.com/office/drawing/2014/main" id="{BB2807AB-CBF7-E7B4-7CC4-EBE379A7ECE6}"/>
              </a:ext>
            </a:extLst>
          </p:cNvPr>
          <p:cNvSpPr/>
          <p:nvPr/>
        </p:nvSpPr>
        <p:spPr>
          <a:xfrm rot="2808968">
            <a:off x="9484377" y="4435434"/>
            <a:ext cx="220304" cy="129928"/>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44" name="Google Shape;183;p4">
            <a:extLst>
              <a:ext uri="{FF2B5EF4-FFF2-40B4-BE49-F238E27FC236}">
                <a16:creationId xmlns:a16="http://schemas.microsoft.com/office/drawing/2014/main" id="{98A5A724-8E00-3B97-F8F3-BE2FB22A2E04}"/>
              </a:ext>
            </a:extLst>
          </p:cNvPr>
          <p:cNvSpPr/>
          <p:nvPr/>
        </p:nvSpPr>
        <p:spPr>
          <a:xfrm rot="2829612">
            <a:off x="9830332" y="4626367"/>
            <a:ext cx="221329" cy="122667"/>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45" name="Google Shape;183;p4">
            <a:extLst>
              <a:ext uri="{FF2B5EF4-FFF2-40B4-BE49-F238E27FC236}">
                <a16:creationId xmlns:a16="http://schemas.microsoft.com/office/drawing/2014/main" id="{5F3E3A50-E530-A27C-0466-1C83509E48FE}"/>
              </a:ext>
            </a:extLst>
          </p:cNvPr>
          <p:cNvSpPr/>
          <p:nvPr/>
        </p:nvSpPr>
        <p:spPr>
          <a:xfrm rot="2808968">
            <a:off x="8116763" y="3687170"/>
            <a:ext cx="220304" cy="129928"/>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46" name="Google Shape;183;p4">
            <a:extLst>
              <a:ext uri="{FF2B5EF4-FFF2-40B4-BE49-F238E27FC236}">
                <a16:creationId xmlns:a16="http://schemas.microsoft.com/office/drawing/2014/main" id="{034714B7-8629-39F2-E278-F04F579902DE}"/>
              </a:ext>
            </a:extLst>
          </p:cNvPr>
          <p:cNvSpPr/>
          <p:nvPr/>
        </p:nvSpPr>
        <p:spPr>
          <a:xfrm rot="2829612">
            <a:off x="8462718" y="3878103"/>
            <a:ext cx="221329" cy="122667"/>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47" name="Google Shape;183;p4">
            <a:extLst>
              <a:ext uri="{FF2B5EF4-FFF2-40B4-BE49-F238E27FC236}">
                <a16:creationId xmlns:a16="http://schemas.microsoft.com/office/drawing/2014/main" id="{4368EED3-CBB9-F30F-F299-6411DD44E6A8}"/>
              </a:ext>
            </a:extLst>
          </p:cNvPr>
          <p:cNvSpPr/>
          <p:nvPr/>
        </p:nvSpPr>
        <p:spPr>
          <a:xfrm rot="2808968">
            <a:off x="7505976" y="3347876"/>
            <a:ext cx="220304" cy="129928"/>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48" name="Google Shape;183;p4">
            <a:extLst>
              <a:ext uri="{FF2B5EF4-FFF2-40B4-BE49-F238E27FC236}">
                <a16:creationId xmlns:a16="http://schemas.microsoft.com/office/drawing/2014/main" id="{4D77153C-DB89-3C82-F32E-B0B86F398AB8}"/>
              </a:ext>
            </a:extLst>
          </p:cNvPr>
          <p:cNvSpPr/>
          <p:nvPr/>
        </p:nvSpPr>
        <p:spPr>
          <a:xfrm rot="2829612">
            <a:off x="7851931" y="3538809"/>
            <a:ext cx="221329" cy="122667"/>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49" name="Google Shape;197;p4">
            <a:extLst>
              <a:ext uri="{FF2B5EF4-FFF2-40B4-BE49-F238E27FC236}">
                <a16:creationId xmlns:a16="http://schemas.microsoft.com/office/drawing/2014/main" id="{92CE0096-096E-8D27-C568-83A5758FF519}"/>
              </a:ext>
            </a:extLst>
          </p:cNvPr>
          <p:cNvSpPr/>
          <p:nvPr/>
        </p:nvSpPr>
        <p:spPr>
          <a:xfrm rot="9823596">
            <a:off x="7296470" y="3161621"/>
            <a:ext cx="150481" cy="177894"/>
          </a:xfrm>
          <a:custGeom>
            <a:avLst/>
            <a:gdLst/>
            <a:ahLst/>
            <a:cxnLst/>
            <a:rect l="l" t="t" r="r" b="b"/>
            <a:pathLst>
              <a:path w="1786" h="3954" extrusionOk="0">
                <a:moveTo>
                  <a:pt x="536" y="0"/>
                </a:moveTo>
                <a:lnTo>
                  <a:pt x="286" y="572"/>
                </a:lnTo>
                <a:cubicBezTo>
                  <a:pt x="572" y="715"/>
                  <a:pt x="822" y="893"/>
                  <a:pt x="964" y="1179"/>
                </a:cubicBezTo>
                <a:cubicBezTo>
                  <a:pt x="1107" y="1429"/>
                  <a:pt x="1179" y="1750"/>
                  <a:pt x="1143" y="2072"/>
                </a:cubicBezTo>
                <a:cubicBezTo>
                  <a:pt x="1107" y="2358"/>
                  <a:pt x="1000" y="2679"/>
                  <a:pt x="786" y="2881"/>
                </a:cubicBezTo>
                <a:cubicBezTo>
                  <a:pt x="572" y="3096"/>
                  <a:pt x="357" y="3274"/>
                  <a:pt x="0" y="3346"/>
                </a:cubicBezTo>
                <a:lnTo>
                  <a:pt x="179" y="3953"/>
                </a:lnTo>
                <a:cubicBezTo>
                  <a:pt x="572" y="3846"/>
                  <a:pt x="1000" y="3596"/>
                  <a:pt x="1250" y="3274"/>
                </a:cubicBezTo>
                <a:cubicBezTo>
                  <a:pt x="1536" y="2953"/>
                  <a:pt x="1715" y="2536"/>
                  <a:pt x="1750" y="2108"/>
                </a:cubicBezTo>
                <a:cubicBezTo>
                  <a:pt x="1786" y="1679"/>
                  <a:pt x="1715" y="1250"/>
                  <a:pt x="1500" y="857"/>
                </a:cubicBezTo>
                <a:cubicBezTo>
                  <a:pt x="1286" y="500"/>
                  <a:pt x="929" y="179"/>
                  <a:pt x="5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50" name="Google Shape;183;p4">
            <a:extLst>
              <a:ext uri="{FF2B5EF4-FFF2-40B4-BE49-F238E27FC236}">
                <a16:creationId xmlns:a16="http://schemas.microsoft.com/office/drawing/2014/main" id="{832EAAD7-66AA-570F-61AB-0D7671631361}"/>
              </a:ext>
            </a:extLst>
          </p:cNvPr>
          <p:cNvSpPr/>
          <p:nvPr/>
        </p:nvSpPr>
        <p:spPr>
          <a:xfrm rot="982368" flipH="1">
            <a:off x="9813342" y="2027328"/>
            <a:ext cx="208861" cy="45719"/>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52" name="Google Shape;183;p4">
            <a:extLst>
              <a:ext uri="{FF2B5EF4-FFF2-40B4-BE49-F238E27FC236}">
                <a16:creationId xmlns:a16="http://schemas.microsoft.com/office/drawing/2014/main" id="{EE95A48A-E926-790C-78DD-78E79B31C6DE}"/>
              </a:ext>
            </a:extLst>
          </p:cNvPr>
          <p:cNvSpPr/>
          <p:nvPr/>
        </p:nvSpPr>
        <p:spPr>
          <a:xfrm rot="982368" flipH="1">
            <a:off x="10830322" y="2397902"/>
            <a:ext cx="208861" cy="45719"/>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53" name="Google Shape;183;p4">
            <a:extLst>
              <a:ext uri="{FF2B5EF4-FFF2-40B4-BE49-F238E27FC236}">
                <a16:creationId xmlns:a16="http://schemas.microsoft.com/office/drawing/2014/main" id="{2A2E43B5-F44C-75AF-5D0D-10600ED2AB87}"/>
              </a:ext>
            </a:extLst>
          </p:cNvPr>
          <p:cNvSpPr/>
          <p:nvPr/>
        </p:nvSpPr>
        <p:spPr>
          <a:xfrm rot="982368" flipH="1">
            <a:off x="9953186" y="1992854"/>
            <a:ext cx="208861" cy="45719"/>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55" name="Google Shape;183;p4">
            <a:extLst>
              <a:ext uri="{FF2B5EF4-FFF2-40B4-BE49-F238E27FC236}">
                <a16:creationId xmlns:a16="http://schemas.microsoft.com/office/drawing/2014/main" id="{7A5867C0-BA42-2A51-9B2B-12E24E8945F4}"/>
              </a:ext>
            </a:extLst>
          </p:cNvPr>
          <p:cNvSpPr/>
          <p:nvPr/>
        </p:nvSpPr>
        <p:spPr>
          <a:xfrm rot="982368">
            <a:off x="9109306" y="3018519"/>
            <a:ext cx="221329" cy="122667"/>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81" name="Google Shape;187;p4">
            <a:extLst>
              <a:ext uri="{FF2B5EF4-FFF2-40B4-BE49-F238E27FC236}">
                <a16:creationId xmlns:a16="http://schemas.microsoft.com/office/drawing/2014/main" id="{DCF9E96A-AF99-D216-8195-ED26BE24BCC2}"/>
              </a:ext>
            </a:extLst>
          </p:cNvPr>
          <p:cNvSpPr/>
          <p:nvPr/>
        </p:nvSpPr>
        <p:spPr>
          <a:xfrm>
            <a:off x="6790800" y="5549133"/>
            <a:ext cx="149687" cy="69747"/>
          </a:xfrm>
          <a:custGeom>
            <a:avLst/>
            <a:gdLst/>
            <a:ahLst/>
            <a:cxnLst/>
            <a:rect l="l" t="t" r="r" b="b"/>
            <a:pathLst>
              <a:path w="4454" h="2073" extrusionOk="0">
                <a:moveTo>
                  <a:pt x="4203" y="1"/>
                </a:moveTo>
                <a:lnTo>
                  <a:pt x="0" y="1358"/>
                </a:lnTo>
                <a:lnTo>
                  <a:pt x="215" y="2072"/>
                </a:lnTo>
                <a:lnTo>
                  <a:pt x="4453" y="715"/>
                </a:lnTo>
                <a:lnTo>
                  <a:pt x="420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2" name="Google Shape;188;p4">
            <a:extLst>
              <a:ext uri="{FF2B5EF4-FFF2-40B4-BE49-F238E27FC236}">
                <a16:creationId xmlns:a16="http://schemas.microsoft.com/office/drawing/2014/main" id="{6C67A13D-8483-061C-8AF1-082495F16051}"/>
              </a:ext>
            </a:extLst>
          </p:cNvPr>
          <p:cNvSpPr/>
          <p:nvPr/>
        </p:nvSpPr>
        <p:spPr>
          <a:xfrm>
            <a:off x="7072896" y="5459402"/>
            <a:ext cx="149687" cy="69747"/>
          </a:xfrm>
          <a:custGeom>
            <a:avLst/>
            <a:gdLst/>
            <a:ahLst/>
            <a:cxnLst/>
            <a:rect l="l" t="t" r="r" b="b"/>
            <a:pathLst>
              <a:path w="4454" h="2073" extrusionOk="0">
                <a:moveTo>
                  <a:pt x="4239" y="1"/>
                </a:moveTo>
                <a:lnTo>
                  <a:pt x="0" y="1358"/>
                </a:lnTo>
                <a:lnTo>
                  <a:pt x="250" y="2072"/>
                </a:lnTo>
                <a:lnTo>
                  <a:pt x="4453" y="715"/>
                </a:lnTo>
                <a:lnTo>
                  <a:pt x="4239"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3" name="Google Shape;189;p4">
            <a:extLst>
              <a:ext uri="{FF2B5EF4-FFF2-40B4-BE49-F238E27FC236}">
                <a16:creationId xmlns:a16="http://schemas.microsoft.com/office/drawing/2014/main" id="{CC30811F-5586-6663-D5BA-4B6DA4F42DD1}"/>
              </a:ext>
            </a:extLst>
          </p:cNvPr>
          <p:cNvSpPr/>
          <p:nvPr/>
        </p:nvSpPr>
        <p:spPr>
          <a:xfrm>
            <a:off x="7356169" y="5369670"/>
            <a:ext cx="148477" cy="68132"/>
          </a:xfrm>
          <a:custGeom>
            <a:avLst/>
            <a:gdLst/>
            <a:ahLst/>
            <a:cxnLst/>
            <a:rect l="l" t="t" r="r" b="b"/>
            <a:pathLst>
              <a:path w="4418" h="2025" extrusionOk="0">
                <a:moveTo>
                  <a:pt x="4204" y="1"/>
                </a:moveTo>
                <a:lnTo>
                  <a:pt x="1" y="1322"/>
                </a:lnTo>
                <a:lnTo>
                  <a:pt x="215" y="2025"/>
                </a:lnTo>
                <a:lnTo>
                  <a:pt x="4418" y="679"/>
                </a:lnTo>
                <a:lnTo>
                  <a:pt x="420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4" name="Google Shape;190;p4">
            <a:extLst>
              <a:ext uri="{FF2B5EF4-FFF2-40B4-BE49-F238E27FC236}">
                <a16:creationId xmlns:a16="http://schemas.microsoft.com/office/drawing/2014/main" id="{A60B998F-68AB-3496-A188-2C13B3E51D7D}"/>
              </a:ext>
            </a:extLst>
          </p:cNvPr>
          <p:cNvSpPr/>
          <p:nvPr/>
        </p:nvSpPr>
        <p:spPr>
          <a:xfrm>
            <a:off x="7638264" y="5279939"/>
            <a:ext cx="149687" cy="68132"/>
          </a:xfrm>
          <a:custGeom>
            <a:avLst/>
            <a:gdLst/>
            <a:ahLst/>
            <a:cxnLst/>
            <a:rect l="l" t="t" r="r" b="b"/>
            <a:pathLst>
              <a:path w="4454" h="2025" extrusionOk="0">
                <a:moveTo>
                  <a:pt x="4239" y="1"/>
                </a:moveTo>
                <a:lnTo>
                  <a:pt x="1" y="1322"/>
                </a:lnTo>
                <a:lnTo>
                  <a:pt x="215" y="2025"/>
                </a:lnTo>
                <a:lnTo>
                  <a:pt x="4454" y="679"/>
                </a:lnTo>
                <a:lnTo>
                  <a:pt x="4239"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5" name="Google Shape;191;p4">
            <a:extLst>
              <a:ext uri="{FF2B5EF4-FFF2-40B4-BE49-F238E27FC236}">
                <a16:creationId xmlns:a16="http://schemas.microsoft.com/office/drawing/2014/main" id="{B1C89DB2-B963-3936-C57D-C0B14FEF1282}"/>
              </a:ext>
            </a:extLst>
          </p:cNvPr>
          <p:cNvSpPr/>
          <p:nvPr/>
        </p:nvSpPr>
        <p:spPr>
          <a:xfrm>
            <a:off x="7921570" y="5190206"/>
            <a:ext cx="148477" cy="66955"/>
          </a:xfrm>
          <a:custGeom>
            <a:avLst/>
            <a:gdLst/>
            <a:ahLst/>
            <a:cxnLst/>
            <a:rect l="l" t="t" r="r" b="b"/>
            <a:pathLst>
              <a:path w="4418" h="1990" extrusionOk="0">
                <a:moveTo>
                  <a:pt x="4203" y="1"/>
                </a:moveTo>
                <a:lnTo>
                  <a:pt x="0" y="1322"/>
                </a:lnTo>
                <a:lnTo>
                  <a:pt x="215" y="1989"/>
                </a:lnTo>
                <a:lnTo>
                  <a:pt x="4418" y="644"/>
                </a:lnTo>
                <a:lnTo>
                  <a:pt x="420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6" name="Google Shape;192;p4">
            <a:extLst>
              <a:ext uri="{FF2B5EF4-FFF2-40B4-BE49-F238E27FC236}">
                <a16:creationId xmlns:a16="http://schemas.microsoft.com/office/drawing/2014/main" id="{3CFDDF2C-64E2-824C-8F85-4E0C32920F27}"/>
              </a:ext>
            </a:extLst>
          </p:cNvPr>
          <p:cNvSpPr/>
          <p:nvPr/>
        </p:nvSpPr>
        <p:spPr>
          <a:xfrm>
            <a:off x="8203666" y="5099298"/>
            <a:ext cx="148477" cy="66921"/>
          </a:xfrm>
          <a:custGeom>
            <a:avLst/>
            <a:gdLst/>
            <a:ahLst/>
            <a:cxnLst/>
            <a:rect l="l" t="t" r="r" b="b"/>
            <a:pathLst>
              <a:path w="4418" h="1989" extrusionOk="0">
                <a:moveTo>
                  <a:pt x="4239" y="0"/>
                </a:moveTo>
                <a:lnTo>
                  <a:pt x="0" y="1357"/>
                </a:lnTo>
                <a:lnTo>
                  <a:pt x="215" y="1988"/>
                </a:lnTo>
                <a:lnTo>
                  <a:pt x="4418" y="679"/>
                </a:lnTo>
                <a:lnTo>
                  <a:pt x="423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7" name="Google Shape;193;p4">
            <a:extLst>
              <a:ext uri="{FF2B5EF4-FFF2-40B4-BE49-F238E27FC236}">
                <a16:creationId xmlns:a16="http://schemas.microsoft.com/office/drawing/2014/main" id="{BD1BB098-8E47-F313-474F-B75B45FDBCCA}"/>
              </a:ext>
            </a:extLst>
          </p:cNvPr>
          <p:cNvSpPr/>
          <p:nvPr/>
        </p:nvSpPr>
        <p:spPr>
          <a:xfrm>
            <a:off x="8486938" y="5009566"/>
            <a:ext cx="148511" cy="66921"/>
          </a:xfrm>
          <a:custGeom>
            <a:avLst/>
            <a:gdLst/>
            <a:ahLst/>
            <a:cxnLst/>
            <a:rect l="l" t="t" r="r" b="b"/>
            <a:pathLst>
              <a:path w="4419" h="1989" extrusionOk="0">
                <a:moveTo>
                  <a:pt x="4204" y="0"/>
                </a:moveTo>
                <a:lnTo>
                  <a:pt x="1" y="1357"/>
                </a:lnTo>
                <a:lnTo>
                  <a:pt x="215" y="1988"/>
                </a:lnTo>
                <a:lnTo>
                  <a:pt x="4418" y="643"/>
                </a:lnTo>
                <a:lnTo>
                  <a:pt x="420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8" name="Google Shape;194;p4">
            <a:extLst>
              <a:ext uri="{FF2B5EF4-FFF2-40B4-BE49-F238E27FC236}">
                <a16:creationId xmlns:a16="http://schemas.microsoft.com/office/drawing/2014/main" id="{809F3C31-9F16-1565-2D94-E01FFCE983BC}"/>
              </a:ext>
            </a:extLst>
          </p:cNvPr>
          <p:cNvSpPr/>
          <p:nvPr/>
        </p:nvSpPr>
        <p:spPr>
          <a:xfrm>
            <a:off x="8769035" y="4919835"/>
            <a:ext cx="148477" cy="65710"/>
          </a:xfrm>
          <a:custGeom>
            <a:avLst/>
            <a:gdLst/>
            <a:ahLst/>
            <a:cxnLst/>
            <a:rect l="l" t="t" r="r" b="b"/>
            <a:pathLst>
              <a:path w="4418" h="1953" extrusionOk="0">
                <a:moveTo>
                  <a:pt x="4239" y="0"/>
                </a:moveTo>
                <a:lnTo>
                  <a:pt x="1" y="1346"/>
                </a:lnTo>
                <a:lnTo>
                  <a:pt x="215" y="1953"/>
                </a:lnTo>
                <a:lnTo>
                  <a:pt x="4418" y="643"/>
                </a:lnTo>
                <a:lnTo>
                  <a:pt x="423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9" name="Google Shape;195;p4">
            <a:extLst>
              <a:ext uri="{FF2B5EF4-FFF2-40B4-BE49-F238E27FC236}">
                <a16:creationId xmlns:a16="http://schemas.microsoft.com/office/drawing/2014/main" id="{95665CC4-2452-75E4-396E-283ECDF6B2CF}"/>
              </a:ext>
            </a:extLst>
          </p:cNvPr>
          <p:cNvSpPr/>
          <p:nvPr/>
        </p:nvSpPr>
        <p:spPr>
          <a:xfrm>
            <a:off x="9052340" y="4830103"/>
            <a:ext cx="148477" cy="65710"/>
          </a:xfrm>
          <a:custGeom>
            <a:avLst/>
            <a:gdLst/>
            <a:ahLst/>
            <a:cxnLst/>
            <a:rect l="l" t="t" r="r" b="b"/>
            <a:pathLst>
              <a:path w="4418" h="1953" extrusionOk="0">
                <a:moveTo>
                  <a:pt x="4203" y="0"/>
                </a:moveTo>
                <a:lnTo>
                  <a:pt x="0" y="1310"/>
                </a:lnTo>
                <a:lnTo>
                  <a:pt x="179" y="1953"/>
                </a:lnTo>
                <a:lnTo>
                  <a:pt x="4418" y="607"/>
                </a:lnTo>
                <a:lnTo>
                  <a:pt x="420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0" name="Google Shape;196;p4">
            <a:extLst>
              <a:ext uri="{FF2B5EF4-FFF2-40B4-BE49-F238E27FC236}">
                <a16:creationId xmlns:a16="http://schemas.microsoft.com/office/drawing/2014/main" id="{1D45A123-077F-B168-5F05-EC043AF111B2}"/>
              </a:ext>
            </a:extLst>
          </p:cNvPr>
          <p:cNvSpPr/>
          <p:nvPr/>
        </p:nvSpPr>
        <p:spPr>
          <a:xfrm>
            <a:off x="9334436" y="4740372"/>
            <a:ext cx="148477" cy="64532"/>
          </a:xfrm>
          <a:custGeom>
            <a:avLst/>
            <a:gdLst/>
            <a:ahLst/>
            <a:cxnLst/>
            <a:rect l="l" t="t" r="r" b="b"/>
            <a:pathLst>
              <a:path w="4418" h="1918" extrusionOk="0">
                <a:moveTo>
                  <a:pt x="4239" y="0"/>
                </a:moveTo>
                <a:lnTo>
                  <a:pt x="0" y="1310"/>
                </a:lnTo>
                <a:lnTo>
                  <a:pt x="215" y="1917"/>
                </a:lnTo>
                <a:lnTo>
                  <a:pt x="4418" y="572"/>
                </a:lnTo>
                <a:lnTo>
                  <a:pt x="423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1" name="Google Shape;197;p4">
            <a:extLst>
              <a:ext uri="{FF2B5EF4-FFF2-40B4-BE49-F238E27FC236}">
                <a16:creationId xmlns:a16="http://schemas.microsoft.com/office/drawing/2014/main" id="{99268222-7699-E162-2CAA-9DFD3D5F2550}"/>
              </a:ext>
            </a:extLst>
          </p:cNvPr>
          <p:cNvSpPr/>
          <p:nvPr/>
        </p:nvSpPr>
        <p:spPr>
          <a:xfrm>
            <a:off x="9617743" y="4582138"/>
            <a:ext cx="60022" cy="133035"/>
          </a:xfrm>
          <a:custGeom>
            <a:avLst/>
            <a:gdLst/>
            <a:ahLst/>
            <a:cxnLst/>
            <a:rect l="l" t="t" r="r" b="b"/>
            <a:pathLst>
              <a:path w="1786" h="3954" extrusionOk="0">
                <a:moveTo>
                  <a:pt x="536" y="0"/>
                </a:moveTo>
                <a:lnTo>
                  <a:pt x="286" y="572"/>
                </a:lnTo>
                <a:cubicBezTo>
                  <a:pt x="572" y="715"/>
                  <a:pt x="822" y="893"/>
                  <a:pt x="964" y="1179"/>
                </a:cubicBezTo>
                <a:cubicBezTo>
                  <a:pt x="1107" y="1429"/>
                  <a:pt x="1179" y="1750"/>
                  <a:pt x="1143" y="2072"/>
                </a:cubicBezTo>
                <a:cubicBezTo>
                  <a:pt x="1107" y="2358"/>
                  <a:pt x="1000" y="2679"/>
                  <a:pt x="786" y="2881"/>
                </a:cubicBezTo>
                <a:cubicBezTo>
                  <a:pt x="572" y="3096"/>
                  <a:pt x="357" y="3274"/>
                  <a:pt x="0" y="3346"/>
                </a:cubicBezTo>
                <a:lnTo>
                  <a:pt x="179" y="3953"/>
                </a:lnTo>
                <a:cubicBezTo>
                  <a:pt x="572" y="3846"/>
                  <a:pt x="1000" y="3596"/>
                  <a:pt x="1250" y="3274"/>
                </a:cubicBezTo>
                <a:cubicBezTo>
                  <a:pt x="1536" y="2953"/>
                  <a:pt x="1715" y="2536"/>
                  <a:pt x="1750" y="2108"/>
                </a:cubicBezTo>
                <a:cubicBezTo>
                  <a:pt x="1786" y="1679"/>
                  <a:pt x="1715" y="1250"/>
                  <a:pt x="1500" y="857"/>
                </a:cubicBezTo>
                <a:cubicBezTo>
                  <a:pt x="1286" y="500"/>
                  <a:pt x="929" y="179"/>
                  <a:pt x="5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2" name="Google Shape;198;p4">
            <a:extLst>
              <a:ext uri="{FF2B5EF4-FFF2-40B4-BE49-F238E27FC236}">
                <a16:creationId xmlns:a16="http://schemas.microsoft.com/office/drawing/2014/main" id="{E3E74635-1AE5-5EA8-7BE8-873445CB554E}"/>
              </a:ext>
            </a:extLst>
          </p:cNvPr>
          <p:cNvSpPr/>
          <p:nvPr/>
        </p:nvSpPr>
        <p:spPr>
          <a:xfrm>
            <a:off x="9354836" y="4466365"/>
            <a:ext cx="144881" cy="76544"/>
          </a:xfrm>
          <a:custGeom>
            <a:avLst/>
            <a:gdLst/>
            <a:ahLst/>
            <a:cxnLst/>
            <a:rect l="l" t="t" r="r" b="b"/>
            <a:pathLst>
              <a:path w="4311" h="2275" extrusionOk="0">
                <a:moveTo>
                  <a:pt x="215" y="0"/>
                </a:moveTo>
                <a:lnTo>
                  <a:pt x="1" y="572"/>
                </a:lnTo>
                <a:lnTo>
                  <a:pt x="4061" y="2274"/>
                </a:lnTo>
                <a:lnTo>
                  <a:pt x="4311" y="1739"/>
                </a:lnTo>
                <a:lnTo>
                  <a:pt x="21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3" name="Google Shape;175;p4">
            <a:extLst>
              <a:ext uri="{FF2B5EF4-FFF2-40B4-BE49-F238E27FC236}">
                <a16:creationId xmlns:a16="http://schemas.microsoft.com/office/drawing/2014/main" id="{EF942231-72A2-4A72-B12D-DAEF6D547C11}"/>
              </a:ext>
            </a:extLst>
          </p:cNvPr>
          <p:cNvSpPr/>
          <p:nvPr/>
        </p:nvSpPr>
        <p:spPr>
          <a:xfrm>
            <a:off x="1576182" y="1358458"/>
            <a:ext cx="9931713" cy="5407656"/>
          </a:xfrm>
          <a:custGeom>
            <a:avLst/>
            <a:gdLst/>
            <a:ahLst/>
            <a:cxnLst/>
            <a:rect l="l" t="t" r="r" b="b"/>
            <a:pathLst>
              <a:path w="239280" h="160724" extrusionOk="0">
                <a:moveTo>
                  <a:pt x="0" y="160723"/>
                </a:moveTo>
                <a:lnTo>
                  <a:pt x="178630" y="102192"/>
                </a:lnTo>
                <a:cubicBezTo>
                  <a:pt x="180404" y="101656"/>
                  <a:pt x="180618" y="99596"/>
                  <a:pt x="178951" y="98811"/>
                </a:cubicBezTo>
                <a:lnTo>
                  <a:pt x="119694" y="71843"/>
                </a:lnTo>
                <a:lnTo>
                  <a:pt x="113717" y="69105"/>
                </a:lnTo>
                <a:cubicBezTo>
                  <a:pt x="110585" y="67688"/>
                  <a:pt x="111121" y="63842"/>
                  <a:pt x="114574" y="63032"/>
                </a:cubicBezTo>
                <a:lnTo>
                  <a:pt x="120801" y="61568"/>
                </a:lnTo>
                <a:lnTo>
                  <a:pt x="216051" y="39232"/>
                </a:lnTo>
                <a:cubicBezTo>
                  <a:pt x="217253" y="38946"/>
                  <a:pt x="217361" y="37529"/>
                  <a:pt x="216158" y="37136"/>
                </a:cubicBezTo>
                <a:lnTo>
                  <a:pt x="160877" y="19027"/>
                </a:lnTo>
                <a:lnTo>
                  <a:pt x="160806" y="18991"/>
                </a:lnTo>
                <a:cubicBezTo>
                  <a:pt x="159425" y="18527"/>
                  <a:pt x="159460" y="16860"/>
                  <a:pt x="160913" y="16467"/>
                </a:cubicBezTo>
                <a:lnTo>
                  <a:pt x="160913" y="16467"/>
                </a:lnTo>
                <a:lnTo>
                  <a:pt x="221278" y="1"/>
                </a:lnTo>
                <a:lnTo>
                  <a:pt x="168855" y="16932"/>
                </a:lnTo>
                <a:cubicBezTo>
                  <a:pt x="168069" y="17182"/>
                  <a:pt x="168069" y="18110"/>
                  <a:pt x="168890" y="18313"/>
                </a:cubicBezTo>
                <a:lnTo>
                  <a:pt x="233791" y="35708"/>
                </a:lnTo>
                <a:lnTo>
                  <a:pt x="236399" y="36422"/>
                </a:lnTo>
                <a:cubicBezTo>
                  <a:pt x="239244" y="37172"/>
                  <a:pt x="239280" y="40518"/>
                  <a:pt x="236434" y="41327"/>
                </a:cubicBezTo>
                <a:lnTo>
                  <a:pt x="233625" y="42078"/>
                </a:lnTo>
                <a:lnTo>
                  <a:pt x="144875" y="66652"/>
                </a:lnTo>
                <a:cubicBezTo>
                  <a:pt x="143351" y="67081"/>
                  <a:pt x="143244" y="68795"/>
                  <a:pt x="144661" y="69355"/>
                </a:cubicBezTo>
                <a:lnTo>
                  <a:pt x="210360" y="95322"/>
                </a:lnTo>
                <a:lnTo>
                  <a:pt x="220313" y="99239"/>
                </a:lnTo>
                <a:cubicBezTo>
                  <a:pt x="223802" y="100620"/>
                  <a:pt x="223623" y="104788"/>
                  <a:pt x="220063" y="105990"/>
                </a:cubicBezTo>
                <a:lnTo>
                  <a:pt x="209431" y="109550"/>
                </a:lnTo>
                <a:lnTo>
                  <a:pt x="53197" y="160723"/>
                </a:lnTo>
                <a:close/>
              </a:path>
            </a:pathLst>
          </a:custGeom>
          <a:solidFill>
            <a:schemeClr val="bg1">
              <a:lumMod val="50000"/>
            </a:scheme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94" name="Σύμβολο αφαίρεσης 93">
            <a:extLst>
              <a:ext uri="{FF2B5EF4-FFF2-40B4-BE49-F238E27FC236}">
                <a16:creationId xmlns:a16="http://schemas.microsoft.com/office/drawing/2014/main" id="{107D9494-1CF2-1CAE-5485-007F8D2A8061}"/>
              </a:ext>
            </a:extLst>
          </p:cNvPr>
          <p:cNvSpPr/>
          <p:nvPr/>
        </p:nvSpPr>
        <p:spPr>
          <a:xfrm rot="20701361">
            <a:off x="2924226" y="6483112"/>
            <a:ext cx="419223" cy="275131"/>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95" name="Σύμβολο αφαίρεσης 94">
            <a:extLst>
              <a:ext uri="{FF2B5EF4-FFF2-40B4-BE49-F238E27FC236}">
                <a16:creationId xmlns:a16="http://schemas.microsoft.com/office/drawing/2014/main" id="{A0F8F0C5-BDBB-05EF-325C-00CF98671359}"/>
              </a:ext>
            </a:extLst>
          </p:cNvPr>
          <p:cNvSpPr/>
          <p:nvPr/>
        </p:nvSpPr>
        <p:spPr>
          <a:xfrm rot="20701361">
            <a:off x="3408240" y="6362464"/>
            <a:ext cx="419223" cy="275131"/>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96" name="Σύμβολο αφαίρεσης 95">
            <a:extLst>
              <a:ext uri="{FF2B5EF4-FFF2-40B4-BE49-F238E27FC236}">
                <a16:creationId xmlns:a16="http://schemas.microsoft.com/office/drawing/2014/main" id="{AA0A2776-51E0-7703-5E62-B03EAEED6F7B}"/>
              </a:ext>
            </a:extLst>
          </p:cNvPr>
          <p:cNvSpPr/>
          <p:nvPr/>
        </p:nvSpPr>
        <p:spPr>
          <a:xfrm rot="20701361">
            <a:off x="3915491" y="6216902"/>
            <a:ext cx="419223" cy="275131"/>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97" name="Σύμβολο αφαίρεσης 96">
            <a:extLst>
              <a:ext uri="{FF2B5EF4-FFF2-40B4-BE49-F238E27FC236}">
                <a16:creationId xmlns:a16="http://schemas.microsoft.com/office/drawing/2014/main" id="{77BD488A-5614-4652-FD22-6B5715E11717}"/>
              </a:ext>
            </a:extLst>
          </p:cNvPr>
          <p:cNvSpPr/>
          <p:nvPr/>
        </p:nvSpPr>
        <p:spPr>
          <a:xfrm rot="20701361">
            <a:off x="4399505" y="6096254"/>
            <a:ext cx="419223" cy="275131"/>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98" name="Σύμβολο αφαίρεσης 97">
            <a:extLst>
              <a:ext uri="{FF2B5EF4-FFF2-40B4-BE49-F238E27FC236}">
                <a16:creationId xmlns:a16="http://schemas.microsoft.com/office/drawing/2014/main" id="{7D80BC31-5F9C-CACF-B806-0F9F481D29D6}"/>
              </a:ext>
            </a:extLst>
          </p:cNvPr>
          <p:cNvSpPr/>
          <p:nvPr/>
        </p:nvSpPr>
        <p:spPr>
          <a:xfrm rot="20701361">
            <a:off x="4924148" y="5951215"/>
            <a:ext cx="419223" cy="275131"/>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99" name="Σύμβολο αφαίρεσης 98">
            <a:extLst>
              <a:ext uri="{FF2B5EF4-FFF2-40B4-BE49-F238E27FC236}">
                <a16:creationId xmlns:a16="http://schemas.microsoft.com/office/drawing/2014/main" id="{87D42EFA-EF1D-91D6-80F7-261B5AB35F1E}"/>
              </a:ext>
            </a:extLst>
          </p:cNvPr>
          <p:cNvSpPr/>
          <p:nvPr/>
        </p:nvSpPr>
        <p:spPr>
          <a:xfrm rot="20701361">
            <a:off x="5408162" y="5830567"/>
            <a:ext cx="419223" cy="275131"/>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00" name="Σύμβολο αφαίρεσης 99">
            <a:extLst>
              <a:ext uri="{FF2B5EF4-FFF2-40B4-BE49-F238E27FC236}">
                <a16:creationId xmlns:a16="http://schemas.microsoft.com/office/drawing/2014/main" id="{B38B6F26-74D3-C96A-9E77-56CA189BDE1F}"/>
              </a:ext>
            </a:extLst>
          </p:cNvPr>
          <p:cNvSpPr/>
          <p:nvPr/>
        </p:nvSpPr>
        <p:spPr>
          <a:xfrm rot="20701361">
            <a:off x="5907162" y="5684172"/>
            <a:ext cx="419223" cy="275131"/>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01" name="Σύμβολο αφαίρεσης 100">
            <a:extLst>
              <a:ext uri="{FF2B5EF4-FFF2-40B4-BE49-F238E27FC236}">
                <a16:creationId xmlns:a16="http://schemas.microsoft.com/office/drawing/2014/main" id="{18E93AF3-D2C4-771A-22E5-17194F22E319}"/>
              </a:ext>
            </a:extLst>
          </p:cNvPr>
          <p:cNvSpPr/>
          <p:nvPr/>
        </p:nvSpPr>
        <p:spPr>
          <a:xfrm rot="20701361">
            <a:off x="6391176" y="5563524"/>
            <a:ext cx="419223" cy="275131"/>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02" name="Σύμβολο αφαίρεσης 101">
            <a:extLst>
              <a:ext uri="{FF2B5EF4-FFF2-40B4-BE49-F238E27FC236}">
                <a16:creationId xmlns:a16="http://schemas.microsoft.com/office/drawing/2014/main" id="{8574ABCB-B1BB-6F8F-60BB-30B27DB8B3DF}"/>
              </a:ext>
            </a:extLst>
          </p:cNvPr>
          <p:cNvSpPr/>
          <p:nvPr/>
        </p:nvSpPr>
        <p:spPr>
          <a:xfrm rot="20701361">
            <a:off x="6898427" y="5417962"/>
            <a:ext cx="419223" cy="275131"/>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05" name="Σύμβολο αφαίρεσης 104">
            <a:extLst>
              <a:ext uri="{FF2B5EF4-FFF2-40B4-BE49-F238E27FC236}">
                <a16:creationId xmlns:a16="http://schemas.microsoft.com/office/drawing/2014/main" id="{A325D437-0943-69FF-B3F4-724806D210C9}"/>
              </a:ext>
            </a:extLst>
          </p:cNvPr>
          <p:cNvSpPr/>
          <p:nvPr/>
        </p:nvSpPr>
        <p:spPr>
          <a:xfrm rot="20701361">
            <a:off x="8391098" y="5031627"/>
            <a:ext cx="419223" cy="275131"/>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06" name="Σύμβολο αφαίρεσης 105">
            <a:extLst>
              <a:ext uri="{FF2B5EF4-FFF2-40B4-BE49-F238E27FC236}">
                <a16:creationId xmlns:a16="http://schemas.microsoft.com/office/drawing/2014/main" id="{F72AB860-0439-9BF4-EEA3-E3519D6F2FFC}"/>
              </a:ext>
            </a:extLst>
          </p:cNvPr>
          <p:cNvSpPr/>
          <p:nvPr/>
        </p:nvSpPr>
        <p:spPr>
          <a:xfrm rot="20701361">
            <a:off x="8898035" y="4889730"/>
            <a:ext cx="419223" cy="275131"/>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07" name="Σύμβολο αφαίρεσης 106">
            <a:extLst>
              <a:ext uri="{FF2B5EF4-FFF2-40B4-BE49-F238E27FC236}">
                <a16:creationId xmlns:a16="http://schemas.microsoft.com/office/drawing/2014/main" id="{ABBA93B3-7A5D-65C1-D82A-7AE593152055}"/>
              </a:ext>
            </a:extLst>
          </p:cNvPr>
          <p:cNvSpPr/>
          <p:nvPr/>
        </p:nvSpPr>
        <p:spPr>
          <a:xfrm rot="20701361">
            <a:off x="9382049" y="4769082"/>
            <a:ext cx="419223" cy="275131"/>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16" name="Σύμβολο αφαίρεσης 115">
            <a:extLst>
              <a:ext uri="{FF2B5EF4-FFF2-40B4-BE49-F238E27FC236}">
                <a16:creationId xmlns:a16="http://schemas.microsoft.com/office/drawing/2014/main" id="{41B960AC-FD59-C241-276B-755DA59DC000}"/>
              </a:ext>
            </a:extLst>
          </p:cNvPr>
          <p:cNvSpPr/>
          <p:nvPr/>
        </p:nvSpPr>
        <p:spPr>
          <a:xfrm rot="20701361">
            <a:off x="7343586" y="3327346"/>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17" name="Σύμβολο αφαίρεσης 116">
            <a:extLst>
              <a:ext uri="{FF2B5EF4-FFF2-40B4-BE49-F238E27FC236}">
                <a16:creationId xmlns:a16="http://schemas.microsoft.com/office/drawing/2014/main" id="{3ABB8917-CA6E-50EA-98E7-3570BF055611}"/>
              </a:ext>
            </a:extLst>
          </p:cNvPr>
          <p:cNvSpPr/>
          <p:nvPr/>
        </p:nvSpPr>
        <p:spPr>
          <a:xfrm rot="21133714">
            <a:off x="7932512" y="3183767"/>
            <a:ext cx="253121" cy="278375"/>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20" name="Σύμβολο αφαίρεσης 119">
            <a:extLst>
              <a:ext uri="{FF2B5EF4-FFF2-40B4-BE49-F238E27FC236}">
                <a16:creationId xmlns:a16="http://schemas.microsoft.com/office/drawing/2014/main" id="{B745816D-1435-1BE7-B5EB-D0D51CECBEAA}"/>
              </a:ext>
            </a:extLst>
          </p:cNvPr>
          <p:cNvSpPr/>
          <p:nvPr/>
        </p:nvSpPr>
        <p:spPr>
          <a:xfrm rot="20701361">
            <a:off x="8254862" y="3117435"/>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21" name="Σύμβολο αφαίρεσης 120">
            <a:extLst>
              <a:ext uri="{FF2B5EF4-FFF2-40B4-BE49-F238E27FC236}">
                <a16:creationId xmlns:a16="http://schemas.microsoft.com/office/drawing/2014/main" id="{8EF0E0C9-7248-6281-4792-CB43FC683736}"/>
              </a:ext>
            </a:extLst>
          </p:cNvPr>
          <p:cNvSpPr/>
          <p:nvPr/>
        </p:nvSpPr>
        <p:spPr>
          <a:xfrm rot="20701361">
            <a:off x="7058084" y="3404595"/>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22" name="Σύμβολο αφαίρεσης 121">
            <a:extLst>
              <a:ext uri="{FF2B5EF4-FFF2-40B4-BE49-F238E27FC236}">
                <a16:creationId xmlns:a16="http://schemas.microsoft.com/office/drawing/2014/main" id="{BC0ABBA0-04BC-8EDC-954E-272A530F72AC}"/>
              </a:ext>
            </a:extLst>
          </p:cNvPr>
          <p:cNvSpPr/>
          <p:nvPr/>
        </p:nvSpPr>
        <p:spPr>
          <a:xfrm rot="20701361">
            <a:off x="10358472" y="2668204"/>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23" name="Σύμβολο αφαίρεσης 122">
            <a:extLst>
              <a:ext uri="{FF2B5EF4-FFF2-40B4-BE49-F238E27FC236}">
                <a16:creationId xmlns:a16="http://schemas.microsoft.com/office/drawing/2014/main" id="{3BF693D9-BF3A-D41F-8838-CB4B666FF897}"/>
              </a:ext>
            </a:extLst>
          </p:cNvPr>
          <p:cNvSpPr/>
          <p:nvPr/>
        </p:nvSpPr>
        <p:spPr>
          <a:xfrm rot="20701361">
            <a:off x="10054407" y="2737670"/>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24" name="Σύμβολο αφαίρεσης 123">
            <a:extLst>
              <a:ext uri="{FF2B5EF4-FFF2-40B4-BE49-F238E27FC236}">
                <a16:creationId xmlns:a16="http://schemas.microsoft.com/office/drawing/2014/main" id="{1C0D343D-60B3-02A2-8B16-F8535CB131C6}"/>
              </a:ext>
            </a:extLst>
          </p:cNvPr>
          <p:cNvSpPr/>
          <p:nvPr/>
        </p:nvSpPr>
        <p:spPr>
          <a:xfrm rot="20701361">
            <a:off x="9713905" y="2808381"/>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25" name="Σύμβολο αφαίρεσης 124">
            <a:extLst>
              <a:ext uri="{FF2B5EF4-FFF2-40B4-BE49-F238E27FC236}">
                <a16:creationId xmlns:a16="http://schemas.microsoft.com/office/drawing/2014/main" id="{AB9B6456-238C-30AA-1F31-EA5C91129E38}"/>
              </a:ext>
            </a:extLst>
          </p:cNvPr>
          <p:cNvSpPr/>
          <p:nvPr/>
        </p:nvSpPr>
        <p:spPr>
          <a:xfrm rot="20701361">
            <a:off x="8555497" y="3065681"/>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26" name="Σύμβολο αφαίρεσης 125">
            <a:extLst>
              <a:ext uri="{FF2B5EF4-FFF2-40B4-BE49-F238E27FC236}">
                <a16:creationId xmlns:a16="http://schemas.microsoft.com/office/drawing/2014/main" id="{5F1E0FA2-3851-B384-EE82-858DFA4E51B0}"/>
              </a:ext>
            </a:extLst>
          </p:cNvPr>
          <p:cNvSpPr/>
          <p:nvPr/>
        </p:nvSpPr>
        <p:spPr>
          <a:xfrm rot="20953750">
            <a:off x="8848716" y="2988526"/>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27" name="Σύμβολο αφαίρεσης 126">
            <a:extLst>
              <a:ext uri="{FF2B5EF4-FFF2-40B4-BE49-F238E27FC236}">
                <a16:creationId xmlns:a16="http://schemas.microsoft.com/office/drawing/2014/main" id="{3D7813F0-C9C2-7394-EF0C-9FD19B21B658}"/>
              </a:ext>
            </a:extLst>
          </p:cNvPr>
          <p:cNvSpPr/>
          <p:nvPr/>
        </p:nvSpPr>
        <p:spPr>
          <a:xfrm rot="20990303">
            <a:off x="9133384" y="2942586"/>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28" name="Στεφάνη 127">
            <a:extLst>
              <a:ext uri="{FF2B5EF4-FFF2-40B4-BE49-F238E27FC236}">
                <a16:creationId xmlns:a16="http://schemas.microsoft.com/office/drawing/2014/main" id="{33E3285F-8451-B43F-9FDC-A551D6571777}"/>
              </a:ext>
            </a:extLst>
          </p:cNvPr>
          <p:cNvSpPr/>
          <p:nvPr/>
        </p:nvSpPr>
        <p:spPr>
          <a:xfrm rot="5233422">
            <a:off x="9834579" y="4580857"/>
            <a:ext cx="204452" cy="287044"/>
          </a:xfrm>
          <a:prstGeom prst="blockArc">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29" name="Σύμβολο αφαίρεσης 128">
            <a:extLst>
              <a:ext uri="{FF2B5EF4-FFF2-40B4-BE49-F238E27FC236}">
                <a16:creationId xmlns:a16="http://schemas.microsoft.com/office/drawing/2014/main" id="{194EC56C-F847-F628-3AD6-C8CDC945F1A7}"/>
              </a:ext>
            </a:extLst>
          </p:cNvPr>
          <p:cNvSpPr/>
          <p:nvPr/>
        </p:nvSpPr>
        <p:spPr>
          <a:xfrm rot="989226">
            <a:off x="7066307" y="3697092"/>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30" name="Σύμβολο αφαίρεσης 129">
            <a:extLst>
              <a:ext uri="{FF2B5EF4-FFF2-40B4-BE49-F238E27FC236}">
                <a16:creationId xmlns:a16="http://schemas.microsoft.com/office/drawing/2014/main" id="{FE17795D-A7E0-A518-77A5-CE5A2F4E1554}"/>
              </a:ext>
            </a:extLst>
          </p:cNvPr>
          <p:cNvSpPr/>
          <p:nvPr/>
        </p:nvSpPr>
        <p:spPr>
          <a:xfrm rot="989226">
            <a:off x="7457933" y="3801192"/>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34" name="Σύμβολο αφαίρεσης 133">
            <a:extLst>
              <a:ext uri="{FF2B5EF4-FFF2-40B4-BE49-F238E27FC236}">
                <a16:creationId xmlns:a16="http://schemas.microsoft.com/office/drawing/2014/main" id="{439124A8-5FA2-E63D-D7E3-4E9A091DBD19}"/>
              </a:ext>
            </a:extLst>
          </p:cNvPr>
          <p:cNvSpPr/>
          <p:nvPr/>
        </p:nvSpPr>
        <p:spPr>
          <a:xfrm rot="989226">
            <a:off x="7865689" y="3933907"/>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35" name="Σύμβολο αφαίρεσης 134">
            <a:extLst>
              <a:ext uri="{FF2B5EF4-FFF2-40B4-BE49-F238E27FC236}">
                <a16:creationId xmlns:a16="http://schemas.microsoft.com/office/drawing/2014/main" id="{61A3C82C-DFB5-9AA9-E45D-0E2066D77FDC}"/>
              </a:ext>
            </a:extLst>
          </p:cNvPr>
          <p:cNvSpPr/>
          <p:nvPr/>
        </p:nvSpPr>
        <p:spPr>
          <a:xfrm rot="989226">
            <a:off x="8257315" y="4038007"/>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36" name="Σύμβολο αφαίρεσης 135">
            <a:extLst>
              <a:ext uri="{FF2B5EF4-FFF2-40B4-BE49-F238E27FC236}">
                <a16:creationId xmlns:a16="http://schemas.microsoft.com/office/drawing/2014/main" id="{231E93AC-9525-5AFF-71BB-5345C6F7D1E8}"/>
              </a:ext>
            </a:extLst>
          </p:cNvPr>
          <p:cNvSpPr/>
          <p:nvPr/>
        </p:nvSpPr>
        <p:spPr>
          <a:xfrm rot="989226">
            <a:off x="8568867" y="4169181"/>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37" name="Σύμβολο αφαίρεσης 136">
            <a:extLst>
              <a:ext uri="{FF2B5EF4-FFF2-40B4-BE49-F238E27FC236}">
                <a16:creationId xmlns:a16="http://schemas.microsoft.com/office/drawing/2014/main" id="{2C2EC577-6423-25B6-1385-8937F04C37BC}"/>
              </a:ext>
            </a:extLst>
          </p:cNvPr>
          <p:cNvSpPr/>
          <p:nvPr/>
        </p:nvSpPr>
        <p:spPr>
          <a:xfrm rot="989226">
            <a:off x="8960493" y="4273281"/>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38" name="Σύμβολο αφαίρεσης 137">
            <a:extLst>
              <a:ext uri="{FF2B5EF4-FFF2-40B4-BE49-F238E27FC236}">
                <a16:creationId xmlns:a16="http://schemas.microsoft.com/office/drawing/2014/main" id="{6C4163C2-B193-7DC7-9ED1-E8E79DA29352}"/>
              </a:ext>
            </a:extLst>
          </p:cNvPr>
          <p:cNvSpPr/>
          <p:nvPr/>
        </p:nvSpPr>
        <p:spPr>
          <a:xfrm rot="989226">
            <a:off x="9257842" y="4359482"/>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39" name="Σύμβολο αφαίρεσης 138">
            <a:extLst>
              <a:ext uri="{FF2B5EF4-FFF2-40B4-BE49-F238E27FC236}">
                <a16:creationId xmlns:a16="http://schemas.microsoft.com/office/drawing/2014/main" id="{63D6115C-E77A-22D0-7292-0F6C8D37C296}"/>
              </a:ext>
            </a:extLst>
          </p:cNvPr>
          <p:cNvSpPr/>
          <p:nvPr/>
        </p:nvSpPr>
        <p:spPr>
          <a:xfrm rot="989226">
            <a:off x="9649468" y="4463582"/>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40" name="Στεφάνη 139">
            <a:extLst>
              <a:ext uri="{FF2B5EF4-FFF2-40B4-BE49-F238E27FC236}">
                <a16:creationId xmlns:a16="http://schemas.microsoft.com/office/drawing/2014/main" id="{42D471EC-8081-0C5B-FF00-4F059AADFD81}"/>
              </a:ext>
            </a:extLst>
          </p:cNvPr>
          <p:cNvSpPr/>
          <p:nvPr/>
        </p:nvSpPr>
        <p:spPr>
          <a:xfrm rot="5233422">
            <a:off x="10661898" y="2525640"/>
            <a:ext cx="204452" cy="287044"/>
          </a:xfrm>
          <a:prstGeom prst="blockArc">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41" name="Στεφάνη 140">
            <a:extLst>
              <a:ext uri="{FF2B5EF4-FFF2-40B4-BE49-F238E27FC236}">
                <a16:creationId xmlns:a16="http://schemas.microsoft.com/office/drawing/2014/main" id="{36088336-1BC6-EF6F-FC6F-3D7360C3F145}"/>
              </a:ext>
            </a:extLst>
          </p:cNvPr>
          <p:cNvSpPr/>
          <p:nvPr/>
        </p:nvSpPr>
        <p:spPr>
          <a:xfrm rot="16825340">
            <a:off x="6838261" y="3522427"/>
            <a:ext cx="204452" cy="287044"/>
          </a:xfrm>
          <a:prstGeom prst="blockArc">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42" name="Στεφάνη 141">
            <a:extLst>
              <a:ext uri="{FF2B5EF4-FFF2-40B4-BE49-F238E27FC236}">
                <a16:creationId xmlns:a16="http://schemas.microsoft.com/office/drawing/2014/main" id="{982AA3AB-5BB4-B4DB-BCA0-56BD71686D42}"/>
              </a:ext>
            </a:extLst>
          </p:cNvPr>
          <p:cNvSpPr/>
          <p:nvPr/>
        </p:nvSpPr>
        <p:spPr>
          <a:xfrm rot="16825340">
            <a:off x="8485660" y="1823259"/>
            <a:ext cx="150170" cy="287044"/>
          </a:xfrm>
          <a:prstGeom prst="blockArc">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43" name="Σύμβολο αφαίρεσης 142">
            <a:extLst>
              <a:ext uri="{FF2B5EF4-FFF2-40B4-BE49-F238E27FC236}">
                <a16:creationId xmlns:a16="http://schemas.microsoft.com/office/drawing/2014/main" id="{E8ABCCB3-37F3-F215-2F7D-A3E668697D42}"/>
              </a:ext>
            </a:extLst>
          </p:cNvPr>
          <p:cNvSpPr/>
          <p:nvPr/>
        </p:nvSpPr>
        <p:spPr>
          <a:xfrm rot="989226">
            <a:off x="10300634" y="2370038"/>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44" name="Σύμβολο αφαίρεσης 143">
            <a:extLst>
              <a:ext uri="{FF2B5EF4-FFF2-40B4-BE49-F238E27FC236}">
                <a16:creationId xmlns:a16="http://schemas.microsoft.com/office/drawing/2014/main" id="{9B36F8C0-2953-E399-3E98-A6F606FDAE55}"/>
              </a:ext>
            </a:extLst>
          </p:cNvPr>
          <p:cNvSpPr/>
          <p:nvPr/>
        </p:nvSpPr>
        <p:spPr>
          <a:xfrm rot="989226">
            <a:off x="9928615" y="2248509"/>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45" name="Σύμβολο αφαίρεσης 144">
            <a:extLst>
              <a:ext uri="{FF2B5EF4-FFF2-40B4-BE49-F238E27FC236}">
                <a16:creationId xmlns:a16="http://schemas.microsoft.com/office/drawing/2014/main" id="{53B16D03-AB9A-6E18-D2AB-807CEB0ECFA5}"/>
              </a:ext>
            </a:extLst>
          </p:cNvPr>
          <p:cNvSpPr/>
          <p:nvPr/>
        </p:nvSpPr>
        <p:spPr>
          <a:xfrm rot="989226">
            <a:off x="9515360" y="2140467"/>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46" name="Σύμβολο αφαίρεσης 145">
            <a:extLst>
              <a:ext uri="{FF2B5EF4-FFF2-40B4-BE49-F238E27FC236}">
                <a16:creationId xmlns:a16="http://schemas.microsoft.com/office/drawing/2014/main" id="{B289BAE7-F852-A5AC-EC75-EDB38955F4CA}"/>
              </a:ext>
            </a:extLst>
          </p:cNvPr>
          <p:cNvSpPr/>
          <p:nvPr/>
        </p:nvSpPr>
        <p:spPr>
          <a:xfrm rot="989226">
            <a:off x="9084788" y="2018460"/>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47" name="Σύμβολο αφαίρεσης 146">
            <a:extLst>
              <a:ext uri="{FF2B5EF4-FFF2-40B4-BE49-F238E27FC236}">
                <a16:creationId xmlns:a16="http://schemas.microsoft.com/office/drawing/2014/main" id="{2191B28E-B245-58CB-1864-BDCC7F2DBC57}"/>
              </a:ext>
            </a:extLst>
          </p:cNvPr>
          <p:cNvSpPr/>
          <p:nvPr/>
        </p:nvSpPr>
        <p:spPr>
          <a:xfrm rot="989226">
            <a:off x="8671410" y="1971400"/>
            <a:ext cx="214067" cy="221424"/>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57" name="Google Shape;240;p4">
            <a:extLst>
              <a:ext uri="{FF2B5EF4-FFF2-40B4-BE49-F238E27FC236}">
                <a16:creationId xmlns:a16="http://schemas.microsoft.com/office/drawing/2014/main" id="{0CDDD3C4-CF3E-3BED-55B6-AA66C7313959}"/>
              </a:ext>
            </a:extLst>
          </p:cNvPr>
          <p:cNvSpPr/>
          <p:nvPr/>
        </p:nvSpPr>
        <p:spPr>
          <a:xfrm>
            <a:off x="9000795" y="3267864"/>
            <a:ext cx="703820" cy="1050482"/>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00B0F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158" name="Σύμβολο αφαίρεσης 157">
            <a:extLst>
              <a:ext uri="{FF2B5EF4-FFF2-40B4-BE49-F238E27FC236}">
                <a16:creationId xmlns:a16="http://schemas.microsoft.com/office/drawing/2014/main" id="{E574D25C-D071-710A-14D8-473DF14C89F7}"/>
              </a:ext>
            </a:extLst>
          </p:cNvPr>
          <p:cNvSpPr/>
          <p:nvPr/>
        </p:nvSpPr>
        <p:spPr>
          <a:xfrm rot="20990303">
            <a:off x="9427920" y="2869915"/>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59" name="Σύμβολο αφαίρεσης 158">
            <a:extLst>
              <a:ext uri="{FF2B5EF4-FFF2-40B4-BE49-F238E27FC236}">
                <a16:creationId xmlns:a16="http://schemas.microsoft.com/office/drawing/2014/main" id="{FC2E938A-BE45-CE89-D30C-7F0C072CCEC0}"/>
              </a:ext>
            </a:extLst>
          </p:cNvPr>
          <p:cNvSpPr/>
          <p:nvPr/>
        </p:nvSpPr>
        <p:spPr>
          <a:xfrm rot="20701361">
            <a:off x="7637302" y="3254106"/>
            <a:ext cx="258002" cy="26604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167" name="Google Shape;240;p4">
            <a:extLst>
              <a:ext uri="{FF2B5EF4-FFF2-40B4-BE49-F238E27FC236}">
                <a16:creationId xmlns:a16="http://schemas.microsoft.com/office/drawing/2014/main" id="{0A58047D-05A4-399F-7523-4FAFFFE8BC31}"/>
              </a:ext>
            </a:extLst>
          </p:cNvPr>
          <p:cNvSpPr/>
          <p:nvPr/>
        </p:nvSpPr>
        <p:spPr>
          <a:xfrm>
            <a:off x="4818967" y="4753892"/>
            <a:ext cx="869124" cy="1606346"/>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00B0F0"/>
          </a:solidFill>
          <a:ln w="12700">
            <a:solidFill>
              <a:schemeClr val="tx1"/>
            </a:solid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168" name="TextBox 167">
            <a:extLst>
              <a:ext uri="{FF2B5EF4-FFF2-40B4-BE49-F238E27FC236}">
                <a16:creationId xmlns:a16="http://schemas.microsoft.com/office/drawing/2014/main" id="{018793B7-A4E5-0DA1-3341-C1705F0319F1}"/>
              </a:ext>
            </a:extLst>
          </p:cNvPr>
          <p:cNvSpPr txBox="1"/>
          <p:nvPr/>
        </p:nvSpPr>
        <p:spPr>
          <a:xfrm>
            <a:off x="4934112" y="4943472"/>
            <a:ext cx="684803" cy="584775"/>
          </a:xfrm>
          <a:prstGeom prst="rect">
            <a:avLst/>
          </a:prstGeom>
          <a:noFill/>
        </p:spPr>
        <p:txBody>
          <a:bodyPr wrap="none" rtlCol="0">
            <a:spAutoFit/>
          </a:bodyPr>
          <a:lstStyle/>
          <a:p>
            <a:pPr algn="ctr"/>
            <a:r>
              <a:rPr lang="el-GR" sz="1600" b="1" dirty="0">
                <a:solidFill>
                  <a:srgbClr val="FF0000"/>
                </a:solidFill>
                <a:latin typeface="Comic Sans MS" panose="030F0702030302020204" pitchFamily="66" charset="0"/>
              </a:rPr>
              <a:t>2002</a:t>
            </a:r>
          </a:p>
          <a:p>
            <a:pPr algn="ctr"/>
            <a:r>
              <a:rPr lang="el-GR" sz="1600" b="1" dirty="0">
                <a:solidFill>
                  <a:srgbClr val="FF0000"/>
                </a:solidFill>
                <a:latin typeface="Comic Sans MS" panose="030F0702030302020204" pitchFamily="66" charset="0"/>
              </a:rPr>
              <a:t>1984</a:t>
            </a:r>
          </a:p>
        </p:txBody>
      </p:sp>
      <p:sp>
        <p:nvSpPr>
          <p:cNvPr id="171" name="TextBox 170">
            <a:extLst>
              <a:ext uri="{FF2B5EF4-FFF2-40B4-BE49-F238E27FC236}">
                <a16:creationId xmlns:a16="http://schemas.microsoft.com/office/drawing/2014/main" id="{A91EBA15-101E-2B5C-29BD-8261D9C58B5E}"/>
              </a:ext>
            </a:extLst>
          </p:cNvPr>
          <p:cNvSpPr txBox="1"/>
          <p:nvPr/>
        </p:nvSpPr>
        <p:spPr>
          <a:xfrm>
            <a:off x="3939993" y="4669873"/>
            <a:ext cx="684803" cy="584775"/>
          </a:xfrm>
          <a:prstGeom prst="rect">
            <a:avLst/>
          </a:prstGeom>
          <a:noFill/>
        </p:spPr>
        <p:txBody>
          <a:bodyPr wrap="none" rtlCol="0">
            <a:spAutoFit/>
          </a:bodyPr>
          <a:lstStyle/>
          <a:p>
            <a:pPr algn="ctr"/>
            <a:r>
              <a:rPr lang="el-GR" sz="1600" b="1" dirty="0">
                <a:solidFill>
                  <a:srgbClr val="FF0000"/>
                </a:solidFill>
                <a:latin typeface="Comic Sans MS" panose="030F0702030302020204" pitchFamily="66" charset="0"/>
              </a:rPr>
              <a:t>1990</a:t>
            </a:r>
          </a:p>
          <a:p>
            <a:pPr algn="ctr"/>
            <a:r>
              <a:rPr lang="el-GR" sz="1600" b="1" dirty="0">
                <a:solidFill>
                  <a:srgbClr val="FF0000"/>
                </a:solidFill>
                <a:latin typeface="Comic Sans MS" panose="030F0702030302020204" pitchFamily="66" charset="0"/>
              </a:rPr>
              <a:t>1972</a:t>
            </a:r>
          </a:p>
        </p:txBody>
      </p:sp>
      <p:sp>
        <p:nvSpPr>
          <p:cNvPr id="177" name="Google Shape;240;p4">
            <a:extLst>
              <a:ext uri="{FF2B5EF4-FFF2-40B4-BE49-F238E27FC236}">
                <a16:creationId xmlns:a16="http://schemas.microsoft.com/office/drawing/2014/main" id="{F594C95F-3B96-4A31-448A-39CA73EAF372}"/>
              </a:ext>
            </a:extLst>
          </p:cNvPr>
          <p:cNvSpPr/>
          <p:nvPr/>
        </p:nvSpPr>
        <p:spPr>
          <a:xfrm>
            <a:off x="6126104" y="2073426"/>
            <a:ext cx="812346" cy="1422477"/>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00B0F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180" name="Google Shape;240;p4">
            <a:extLst>
              <a:ext uri="{FF2B5EF4-FFF2-40B4-BE49-F238E27FC236}">
                <a16:creationId xmlns:a16="http://schemas.microsoft.com/office/drawing/2014/main" id="{DE01D4EB-E23E-830D-2A96-6FE5FBBFE9BF}"/>
              </a:ext>
            </a:extLst>
          </p:cNvPr>
          <p:cNvSpPr/>
          <p:nvPr/>
        </p:nvSpPr>
        <p:spPr>
          <a:xfrm>
            <a:off x="1403606" y="5249599"/>
            <a:ext cx="869124" cy="1535616"/>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00B0F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181" name="TextBox 180">
            <a:extLst>
              <a:ext uri="{FF2B5EF4-FFF2-40B4-BE49-F238E27FC236}">
                <a16:creationId xmlns:a16="http://schemas.microsoft.com/office/drawing/2014/main" id="{00EEC8E7-C2E8-1B37-4F6E-AAF453C376C0}"/>
              </a:ext>
            </a:extLst>
          </p:cNvPr>
          <p:cNvSpPr txBox="1"/>
          <p:nvPr/>
        </p:nvSpPr>
        <p:spPr>
          <a:xfrm>
            <a:off x="1456505" y="5429206"/>
            <a:ext cx="684803" cy="584775"/>
          </a:xfrm>
          <a:prstGeom prst="rect">
            <a:avLst/>
          </a:prstGeom>
          <a:noFill/>
        </p:spPr>
        <p:txBody>
          <a:bodyPr wrap="none" rtlCol="0">
            <a:spAutoFit/>
          </a:bodyPr>
          <a:lstStyle/>
          <a:p>
            <a:pPr algn="ctr"/>
            <a:r>
              <a:rPr lang="el-GR" sz="1600" b="1" dirty="0">
                <a:solidFill>
                  <a:srgbClr val="FF0000"/>
                </a:solidFill>
                <a:effectLst>
                  <a:outerShdw blurRad="38100" dist="38100" dir="2700000" algn="tl">
                    <a:srgbClr val="000000">
                      <a:alpha val="43137"/>
                    </a:srgbClr>
                  </a:outerShdw>
                </a:effectLst>
                <a:latin typeface="Comic Sans MS" panose="030F0702030302020204" pitchFamily="66" charset="0"/>
              </a:rPr>
              <a:t>1960</a:t>
            </a:r>
          </a:p>
          <a:p>
            <a:pPr algn="ctr"/>
            <a:r>
              <a:rPr lang="el-GR" sz="1600" b="1" dirty="0">
                <a:solidFill>
                  <a:srgbClr val="FF0000"/>
                </a:solidFill>
                <a:effectLst>
                  <a:outerShdw blurRad="38100" dist="38100" dir="2700000" algn="tl">
                    <a:srgbClr val="000000">
                      <a:alpha val="43137"/>
                    </a:srgbClr>
                  </a:outerShdw>
                </a:effectLst>
                <a:latin typeface="Comic Sans MS" panose="030F0702030302020204" pitchFamily="66" charset="0"/>
              </a:rPr>
              <a:t>1955</a:t>
            </a:r>
          </a:p>
        </p:txBody>
      </p:sp>
      <p:sp>
        <p:nvSpPr>
          <p:cNvPr id="183" name="TextBox 182">
            <a:extLst>
              <a:ext uri="{FF2B5EF4-FFF2-40B4-BE49-F238E27FC236}">
                <a16:creationId xmlns:a16="http://schemas.microsoft.com/office/drawing/2014/main" id="{805295CC-E331-5CCA-6BEC-C5D0A1F1D1C5}"/>
              </a:ext>
            </a:extLst>
          </p:cNvPr>
          <p:cNvSpPr txBox="1"/>
          <p:nvPr/>
        </p:nvSpPr>
        <p:spPr>
          <a:xfrm>
            <a:off x="882274" y="4956625"/>
            <a:ext cx="1659430" cy="338554"/>
          </a:xfrm>
          <a:prstGeom prst="rect">
            <a:avLst/>
          </a:prstGeom>
          <a:noFill/>
        </p:spPr>
        <p:txBody>
          <a:bodyPr wrap="none" rtlCol="0">
            <a:spAutoFit/>
          </a:bodyPr>
          <a:lstStyle/>
          <a:p>
            <a:pPr algn="ctr"/>
            <a:r>
              <a:rPr lang="el-GR" sz="1600" b="1" dirty="0">
                <a:solidFill>
                  <a:srgbClr val="002060"/>
                </a:solidFill>
                <a:highlight>
                  <a:srgbClr val="00FFCC"/>
                </a:highlight>
                <a:latin typeface="Comic Sans MS" panose="030F0702030302020204" pitchFamily="66" charset="0"/>
              </a:rPr>
              <a:t>ΥΗΕ Ταυρωπού</a:t>
            </a:r>
          </a:p>
        </p:txBody>
      </p:sp>
      <p:sp>
        <p:nvSpPr>
          <p:cNvPr id="187" name="Google Shape;240;p4">
            <a:extLst>
              <a:ext uri="{FF2B5EF4-FFF2-40B4-BE49-F238E27FC236}">
                <a16:creationId xmlns:a16="http://schemas.microsoft.com/office/drawing/2014/main" id="{F1AE2EC4-3397-0737-9ABB-23FCD11F6B4F}"/>
              </a:ext>
            </a:extLst>
          </p:cNvPr>
          <p:cNvSpPr/>
          <p:nvPr/>
        </p:nvSpPr>
        <p:spPr>
          <a:xfrm>
            <a:off x="3858055" y="4517688"/>
            <a:ext cx="869124" cy="1535616"/>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00B0F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189" name="TextBox 188">
            <a:extLst>
              <a:ext uri="{FF2B5EF4-FFF2-40B4-BE49-F238E27FC236}">
                <a16:creationId xmlns:a16="http://schemas.microsoft.com/office/drawing/2014/main" id="{E193B569-8194-F25E-A242-50E8D1129516}"/>
              </a:ext>
            </a:extLst>
          </p:cNvPr>
          <p:cNvSpPr txBox="1"/>
          <p:nvPr/>
        </p:nvSpPr>
        <p:spPr>
          <a:xfrm>
            <a:off x="3381193" y="3997583"/>
            <a:ext cx="1858201" cy="523220"/>
          </a:xfrm>
          <a:prstGeom prst="rect">
            <a:avLst/>
          </a:prstGeom>
          <a:noFill/>
        </p:spPr>
        <p:txBody>
          <a:bodyPr wrap="none" rtlCol="0">
            <a:spAutoFit/>
          </a:bodyPr>
          <a:lstStyle/>
          <a:p>
            <a:pPr algn="ctr"/>
            <a:r>
              <a:rPr lang="el-GR" sz="1400" b="1" dirty="0">
                <a:solidFill>
                  <a:srgbClr val="002060"/>
                </a:solidFill>
                <a:highlight>
                  <a:srgbClr val="00FFCC"/>
                </a:highlight>
                <a:latin typeface="Comic Sans MS" panose="030F0702030302020204" pitchFamily="66" charset="0"/>
              </a:rPr>
              <a:t>Μελέτες </a:t>
            </a:r>
            <a:r>
              <a:rPr lang="en-US" sz="1400" b="1" dirty="0" err="1">
                <a:solidFill>
                  <a:srgbClr val="002060"/>
                </a:solidFill>
                <a:highlight>
                  <a:srgbClr val="00FFCC"/>
                </a:highlight>
                <a:latin typeface="Comic Sans MS" panose="030F0702030302020204" pitchFamily="66" charset="0"/>
              </a:rPr>
              <a:t>Sogreah</a:t>
            </a:r>
            <a:endParaRPr lang="en-US" sz="1400" b="1" dirty="0">
              <a:solidFill>
                <a:srgbClr val="002060"/>
              </a:solidFill>
              <a:highlight>
                <a:srgbClr val="00FFCC"/>
              </a:highlight>
              <a:latin typeface="Comic Sans MS" panose="030F0702030302020204" pitchFamily="66" charset="0"/>
            </a:endParaRPr>
          </a:p>
          <a:p>
            <a:pPr algn="ctr"/>
            <a:r>
              <a:rPr lang="el-GR" sz="1400" b="1" dirty="0">
                <a:solidFill>
                  <a:srgbClr val="002060"/>
                </a:solidFill>
                <a:highlight>
                  <a:srgbClr val="00FFCC"/>
                </a:highlight>
                <a:latin typeface="Comic Sans MS" panose="030F0702030302020204" pitchFamily="66" charset="0"/>
              </a:rPr>
              <a:t>Γεωτρήσεις</a:t>
            </a:r>
            <a:r>
              <a:rPr lang="en-US" sz="1400" b="1" dirty="0">
                <a:solidFill>
                  <a:srgbClr val="002060"/>
                </a:solidFill>
                <a:highlight>
                  <a:srgbClr val="00FFCC"/>
                </a:highlight>
                <a:latin typeface="Comic Sans MS" panose="030F0702030302020204" pitchFamily="66" charset="0"/>
              </a:rPr>
              <a:t> </a:t>
            </a:r>
            <a:r>
              <a:rPr lang="el-GR" sz="1400" b="1" dirty="0">
                <a:solidFill>
                  <a:srgbClr val="002060"/>
                </a:solidFill>
                <a:highlight>
                  <a:srgbClr val="00FFCC"/>
                </a:highlight>
                <a:latin typeface="Comic Sans MS" panose="030F0702030302020204" pitchFamily="66" charset="0"/>
              </a:rPr>
              <a:t>ΠΑΥΥΘ</a:t>
            </a:r>
          </a:p>
        </p:txBody>
      </p:sp>
      <p:sp>
        <p:nvSpPr>
          <p:cNvPr id="190" name="Google Shape;240;p4">
            <a:extLst>
              <a:ext uri="{FF2B5EF4-FFF2-40B4-BE49-F238E27FC236}">
                <a16:creationId xmlns:a16="http://schemas.microsoft.com/office/drawing/2014/main" id="{6FF92079-9252-9799-95B4-BF860CF2D415}"/>
              </a:ext>
            </a:extLst>
          </p:cNvPr>
          <p:cNvSpPr/>
          <p:nvPr/>
        </p:nvSpPr>
        <p:spPr>
          <a:xfrm>
            <a:off x="5864858" y="4559269"/>
            <a:ext cx="869124" cy="1543212"/>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00B0F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191" name="TextBox 190">
            <a:extLst>
              <a:ext uri="{FF2B5EF4-FFF2-40B4-BE49-F238E27FC236}">
                <a16:creationId xmlns:a16="http://schemas.microsoft.com/office/drawing/2014/main" id="{5E760195-5C53-9E08-2D67-E1C165B3CBF4}"/>
              </a:ext>
            </a:extLst>
          </p:cNvPr>
          <p:cNvSpPr txBox="1"/>
          <p:nvPr/>
        </p:nvSpPr>
        <p:spPr>
          <a:xfrm>
            <a:off x="5942023" y="4732016"/>
            <a:ext cx="684803" cy="800219"/>
          </a:xfrm>
          <a:prstGeom prst="rect">
            <a:avLst/>
          </a:prstGeom>
          <a:noFill/>
        </p:spPr>
        <p:txBody>
          <a:bodyPr wrap="none" rtlCol="0">
            <a:spAutoFit/>
          </a:bodyPr>
          <a:lstStyle/>
          <a:p>
            <a:pPr algn="ctr"/>
            <a:r>
              <a:rPr lang="el-GR" sz="1600" b="1" dirty="0">
                <a:solidFill>
                  <a:srgbClr val="FF0000"/>
                </a:solidFill>
                <a:latin typeface="Comic Sans MS" panose="030F0702030302020204" pitchFamily="66" charset="0"/>
              </a:rPr>
              <a:t>2019</a:t>
            </a:r>
          </a:p>
          <a:p>
            <a:pPr algn="ctr"/>
            <a:r>
              <a:rPr lang="el-GR" sz="1600" b="1" dirty="0">
                <a:solidFill>
                  <a:srgbClr val="FF0000"/>
                </a:solidFill>
                <a:latin typeface="Comic Sans MS" panose="030F0702030302020204" pitchFamily="66" charset="0"/>
              </a:rPr>
              <a:t>1987</a:t>
            </a:r>
          </a:p>
          <a:p>
            <a:pPr algn="ctr"/>
            <a:endParaRPr lang="el-GR" sz="1400" b="1" dirty="0">
              <a:solidFill>
                <a:srgbClr val="FF0000"/>
              </a:solidFill>
              <a:latin typeface="Comic Sans MS" panose="030F0702030302020204" pitchFamily="66" charset="0"/>
            </a:endParaRPr>
          </a:p>
        </p:txBody>
      </p:sp>
      <p:sp>
        <p:nvSpPr>
          <p:cNvPr id="192" name="TextBox 191">
            <a:extLst>
              <a:ext uri="{FF2B5EF4-FFF2-40B4-BE49-F238E27FC236}">
                <a16:creationId xmlns:a16="http://schemas.microsoft.com/office/drawing/2014/main" id="{445798BD-4ABE-DD59-3CE0-377AEE186366}"/>
              </a:ext>
            </a:extLst>
          </p:cNvPr>
          <p:cNvSpPr txBox="1"/>
          <p:nvPr/>
        </p:nvSpPr>
        <p:spPr>
          <a:xfrm>
            <a:off x="5718547" y="4070007"/>
            <a:ext cx="1148071" cy="523220"/>
          </a:xfrm>
          <a:prstGeom prst="rect">
            <a:avLst/>
          </a:prstGeom>
          <a:noFill/>
        </p:spPr>
        <p:txBody>
          <a:bodyPr wrap="none" rtlCol="0">
            <a:spAutoFit/>
          </a:bodyPr>
          <a:lstStyle/>
          <a:p>
            <a:pPr algn="ctr"/>
            <a:r>
              <a:rPr lang="el-GR" sz="1400" b="1" dirty="0">
                <a:solidFill>
                  <a:srgbClr val="002060"/>
                </a:solidFill>
                <a:highlight>
                  <a:srgbClr val="00FFCC"/>
                </a:highlight>
                <a:latin typeface="Comic Sans MS" panose="030F0702030302020204" pitchFamily="66" charset="0"/>
              </a:rPr>
              <a:t>Πεδινοί </a:t>
            </a:r>
          </a:p>
          <a:p>
            <a:pPr algn="ctr"/>
            <a:r>
              <a:rPr lang="el-GR" sz="1400" b="1" dirty="0">
                <a:solidFill>
                  <a:srgbClr val="002060"/>
                </a:solidFill>
                <a:highlight>
                  <a:srgbClr val="00FFCC"/>
                </a:highlight>
                <a:latin typeface="Comic Sans MS" panose="030F0702030302020204" pitchFamily="66" charset="0"/>
              </a:rPr>
              <a:t>ταμιευτήρες</a:t>
            </a:r>
          </a:p>
        </p:txBody>
      </p:sp>
      <p:sp>
        <p:nvSpPr>
          <p:cNvPr id="194" name="Google Shape;240;p4">
            <a:extLst>
              <a:ext uri="{FF2B5EF4-FFF2-40B4-BE49-F238E27FC236}">
                <a16:creationId xmlns:a16="http://schemas.microsoft.com/office/drawing/2014/main" id="{EB78ECB7-5A0A-E009-67F1-1A6F8AAC593D}"/>
              </a:ext>
            </a:extLst>
          </p:cNvPr>
          <p:cNvSpPr/>
          <p:nvPr/>
        </p:nvSpPr>
        <p:spPr>
          <a:xfrm>
            <a:off x="8011789" y="2006966"/>
            <a:ext cx="775929" cy="1525088"/>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00B0F0"/>
          </a:solidFill>
          <a:ln>
            <a:noFill/>
          </a:ln>
        </p:spPr>
        <p:txBody>
          <a:bodyPr spcFirstLastPara="1" wrap="square" lIns="121900" tIns="121900" rIns="121900" bIns="121900" anchor="ctr" anchorCtr="0">
            <a:noAutofit/>
          </a:bodyPr>
          <a:lstStyle/>
          <a:p>
            <a:pPr algn="ctr"/>
            <a:endParaRPr lang="el-GR" sz="1200" b="1" dirty="0">
              <a:solidFill>
                <a:srgbClr val="FF0000"/>
              </a:solidFill>
              <a:latin typeface="Comic Sans MS" panose="030F0702030302020204" pitchFamily="66" charset="0"/>
            </a:endParaRPr>
          </a:p>
        </p:txBody>
      </p:sp>
      <p:sp>
        <p:nvSpPr>
          <p:cNvPr id="197" name="TextBox 196">
            <a:extLst>
              <a:ext uri="{FF2B5EF4-FFF2-40B4-BE49-F238E27FC236}">
                <a16:creationId xmlns:a16="http://schemas.microsoft.com/office/drawing/2014/main" id="{10AFB38A-20F0-FE48-3FBA-5381C882F894}"/>
              </a:ext>
            </a:extLst>
          </p:cNvPr>
          <p:cNvSpPr txBox="1"/>
          <p:nvPr/>
        </p:nvSpPr>
        <p:spPr>
          <a:xfrm>
            <a:off x="6203155" y="2260063"/>
            <a:ext cx="620683" cy="523220"/>
          </a:xfrm>
          <a:prstGeom prst="rect">
            <a:avLst/>
          </a:prstGeom>
          <a:noFill/>
        </p:spPr>
        <p:txBody>
          <a:bodyPr wrap="none" rtlCol="0">
            <a:spAutoFit/>
          </a:bodyPr>
          <a:lstStyle/>
          <a:p>
            <a:pPr algn="ctr"/>
            <a:r>
              <a:rPr lang="el-GR" sz="1400" b="1" dirty="0">
                <a:solidFill>
                  <a:srgbClr val="FF0000"/>
                </a:solidFill>
                <a:latin typeface="Comic Sans MS" panose="030F0702030302020204" pitchFamily="66" charset="0"/>
              </a:rPr>
              <a:t>2018</a:t>
            </a:r>
          </a:p>
          <a:p>
            <a:pPr algn="ctr"/>
            <a:r>
              <a:rPr lang="el-GR" sz="1400" b="1" dirty="0">
                <a:solidFill>
                  <a:srgbClr val="FF0000"/>
                </a:solidFill>
                <a:latin typeface="Comic Sans MS" panose="030F0702030302020204" pitchFamily="66" charset="0"/>
              </a:rPr>
              <a:t>2000</a:t>
            </a:r>
          </a:p>
        </p:txBody>
      </p:sp>
      <p:sp>
        <p:nvSpPr>
          <p:cNvPr id="198" name="TextBox 197">
            <a:extLst>
              <a:ext uri="{FF2B5EF4-FFF2-40B4-BE49-F238E27FC236}">
                <a16:creationId xmlns:a16="http://schemas.microsoft.com/office/drawing/2014/main" id="{A732F571-0887-1792-157C-059C38AFF3F3}"/>
              </a:ext>
            </a:extLst>
          </p:cNvPr>
          <p:cNvSpPr txBox="1"/>
          <p:nvPr/>
        </p:nvSpPr>
        <p:spPr>
          <a:xfrm>
            <a:off x="5923510" y="1641998"/>
            <a:ext cx="1277914" cy="523220"/>
          </a:xfrm>
          <a:prstGeom prst="rect">
            <a:avLst/>
          </a:prstGeom>
          <a:noFill/>
        </p:spPr>
        <p:txBody>
          <a:bodyPr wrap="none" rtlCol="0">
            <a:spAutoFit/>
          </a:bodyPr>
          <a:lstStyle/>
          <a:p>
            <a:pPr algn="ctr"/>
            <a:r>
              <a:rPr lang="el-GR" sz="1400" b="1" dirty="0">
                <a:solidFill>
                  <a:srgbClr val="002060"/>
                </a:solidFill>
                <a:highlight>
                  <a:srgbClr val="00FFCC"/>
                </a:highlight>
                <a:latin typeface="Comic Sans MS" panose="030F0702030302020204" pitchFamily="66" charset="0"/>
              </a:rPr>
              <a:t>Ταμιευτήρας </a:t>
            </a:r>
          </a:p>
          <a:p>
            <a:pPr algn="ctr"/>
            <a:r>
              <a:rPr lang="el-GR" sz="1400" b="1" dirty="0">
                <a:solidFill>
                  <a:srgbClr val="002060"/>
                </a:solidFill>
                <a:highlight>
                  <a:srgbClr val="00FFCC"/>
                </a:highlight>
                <a:latin typeface="Comic Sans MS" panose="030F0702030302020204" pitchFamily="66" charset="0"/>
              </a:rPr>
              <a:t>Κάρλας</a:t>
            </a:r>
          </a:p>
        </p:txBody>
      </p:sp>
      <p:sp>
        <p:nvSpPr>
          <p:cNvPr id="199" name="Google Shape;240;p4">
            <a:extLst>
              <a:ext uri="{FF2B5EF4-FFF2-40B4-BE49-F238E27FC236}">
                <a16:creationId xmlns:a16="http://schemas.microsoft.com/office/drawing/2014/main" id="{2E293853-B417-24AA-D054-B941E30A8EA0}"/>
              </a:ext>
            </a:extLst>
          </p:cNvPr>
          <p:cNvSpPr/>
          <p:nvPr/>
        </p:nvSpPr>
        <p:spPr>
          <a:xfrm>
            <a:off x="7302326" y="1990433"/>
            <a:ext cx="727422" cy="1363989"/>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00B0F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200" name="TextBox 199">
            <a:extLst>
              <a:ext uri="{FF2B5EF4-FFF2-40B4-BE49-F238E27FC236}">
                <a16:creationId xmlns:a16="http://schemas.microsoft.com/office/drawing/2014/main" id="{6263F42C-8356-7A43-DCFC-3A3EAB50D7BA}"/>
              </a:ext>
            </a:extLst>
          </p:cNvPr>
          <p:cNvSpPr txBox="1"/>
          <p:nvPr/>
        </p:nvSpPr>
        <p:spPr>
          <a:xfrm>
            <a:off x="7372930" y="2167786"/>
            <a:ext cx="620683" cy="523220"/>
          </a:xfrm>
          <a:prstGeom prst="rect">
            <a:avLst/>
          </a:prstGeom>
          <a:noFill/>
        </p:spPr>
        <p:txBody>
          <a:bodyPr wrap="none" rtlCol="0">
            <a:spAutoFit/>
          </a:bodyPr>
          <a:lstStyle/>
          <a:p>
            <a:pPr algn="ctr"/>
            <a:r>
              <a:rPr lang="el-GR" sz="1400" b="1" dirty="0">
                <a:solidFill>
                  <a:srgbClr val="FF0000"/>
                </a:solidFill>
                <a:latin typeface="Comic Sans MS" panose="030F0702030302020204" pitchFamily="66" charset="0"/>
              </a:rPr>
              <a:t>2013</a:t>
            </a:r>
          </a:p>
          <a:p>
            <a:pPr algn="ctr"/>
            <a:r>
              <a:rPr lang="el-GR" sz="1400" b="1" dirty="0">
                <a:solidFill>
                  <a:srgbClr val="FF0000"/>
                </a:solidFill>
                <a:latin typeface="Comic Sans MS" panose="030F0702030302020204" pitchFamily="66" charset="0"/>
              </a:rPr>
              <a:t>2007</a:t>
            </a:r>
          </a:p>
        </p:txBody>
      </p:sp>
      <p:sp>
        <p:nvSpPr>
          <p:cNvPr id="201" name="TextBox 200">
            <a:extLst>
              <a:ext uri="{FF2B5EF4-FFF2-40B4-BE49-F238E27FC236}">
                <a16:creationId xmlns:a16="http://schemas.microsoft.com/office/drawing/2014/main" id="{26A98218-BD30-794B-8683-DC0A4150382F}"/>
              </a:ext>
            </a:extLst>
          </p:cNvPr>
          <p:cNvSpPr txBox="1"/>
          <p:nvPr/>
        </p:nvSpPr>
        <p:spPr>
          <a:xfrm>
            <a:off x="6674553" y="2817833"/>
            <a:ext cx="1072956" cy="461665"/>
          </a:xfrm>
          <a:prstGeom prst="rect">
            <a:avLst/>
          </a:prstGeom>
          <a:noFill/>
        </p:spPr>
        <p:txBody>
          <a:bodyPr wrap="square" rtlCol="0">
            <a:spAutoFit/>
          </a:bodyPr>
          <a:lstStyle/>
          <a:p>
            <a:pPr algn="ctr"/>
            <a:r>
              <a:rPr lang="el-GR" sz="1200" b="1" dirty="0" err="1">
                <a:solidFill>
                  <a:srgbClr val="002060"/>
                </a:solidFill>
                <a:highlight>
                  <a:srgbClr val="00FFCC"/>
                </a:highlight>
                <a:latin typeface="Comic Sans MS" panose="030F0702030302020204" pitchFamily="66" charset="0"/>
              </a:rPr>
              <a:t>Θυρόφραγμα</a:t>
            </a:r>
            <a:r>
              <a:rPr lang="el-GR" sz="1200" b="1" dirty="0">
                <a:solidFill>
                  <a:srgbClr val="002060"/>
                </a:solidFill>
                <a:highlight>
                  <a:srgbClr val="00FFCC"/>
                </a:highlight>
                <a:latin typeface="Comic Sans MS" panose="030F0702030302020204" pitchFamily="66" charset="0"/>
              </a:rPr>
              <a:t> </a:t>
            </a:r>
          </a:p>
          <a:p>
            <a:pPr algn="ctr"/>
            <a:r>
              <a:rPr lang="el-GR" sz="1200" b="1" dirty="0" err="1">
                <a:solidFill>
                  <a:srgbClr val="002060"/>
                </a:solidFill>
                <a:highlight>
                  <a:srgbClr val="00FFCC"/>
                </a:highlight>
                <a:latin typeface="Comic Sans MS" panose="030F0702030302020204" pitchFamily="66" charset="0"/>
              </a:rPr>
              <a:t>Γυρτώνης</a:t>
            </a:r>
            <a:endParaRPr lang="el-GR" sz="1200" b="1" dirty="0">
              <a:solidFill>
                <a:srgbClr val="002060"/>
              </a:solidFill>
              <a:highlight>
                <a:srgbClr val="00FFCC"/>
              </a:highlight>
              <a:latin typeface="Comic Sans MS" panose="030F0702030302020204" pitchFamily="66" charset="0"/>
            </a:endParaRPr>
          </a:p>
        </p:txBody>
      </p:sp>
      <p:sp>
        <p:nvSpPr>
          <p:cNvPr id="204" name="TextBox 203">
            <a:extLst>
              <a:ext uri="{FF2B5EF4-FFF2-40B4-BE49-F238E27FC236}">
                <a16:creationId xmlns:a16="http://schemas.microsoft.com/office/drawing/2014/main" id="{9BDE94A0-17D8-2E7F-9705-A31C796DD3BE}"/>
              </a:ext>
            </a:extLst>
          </p:cNvPr>
          <p:cNvSpPr txBox="1"/>
          <p:nvPr/>
        </p:nvSpPr>
        <p:spPr>
          <a:xfrm>
            <a:off x="4784637" y="6408018"/>
            <a:ext cx="1867819" cy="338554"/>
          </a:xfrm>
          <a:prstGeom prst="rect">
            <a:avLst/>
          </a:prstGeom>
          <a:noFill/>
        </p:spPr>
        <p:txBody>
          <a:bodyPr wrap="none" rtlCol="0">
            <a:spAutoFit/>
          </a:bodyPr>
          <a:lstStyle/>
          <a:p>
            <a:pPr algn="ctr"/>
            <a:r>
              <a:rPr lang="el-GR" sz="1600" b="1" dirty="0">
                <a:solidFill>
                  <a:srgbClr val="002060"/>
                </a:solidFill>
                <a:highlight>
                  <a:srgbClr val="00FFCC"/>
                </a:highlight>
                <a:latin typeface="Comic Sans MS" panose="030F0702030302020204" pitchFamily="66" charset="0"/>
              </a:rPr>
              <a:t>Φράγμα </a:t>
            </a:r>
            <a:r>
              <a:rPr lang="el-GR" sz="1600" b="1" dirty="0" err="1">
                <a:solidFill>
                  <a:srgbClr val="002060"/>
                </a:solidFill>
                <a:highlight>
                  <a:srgbClr val="00FFCC"/>
                </a:highlight>
                <a:latin typeface="Comic Sans MS" panose="030F0702030302020204" pitchFamily="66" charset="0"/>
              </a:rPr>
              <a:t>Σμοκόβου</a:t>
            </a:r>
            <a:endParaRPr lang="el-GR" sz="1600" b="1" dirty="0">
              <a:solidFill>
                <a:srgbClr val="002060"/>
              </a:solidFill>
              <a:highlight>
                <a:srgbClr val="00FFCC"/>
              </a:highlight>
              <a:latin typeface="Comic Sans MS" panose="030F0702030302020204" pitchFamily="66" charset="0"/>
            </a:endParaRPr>
          </a:p>
        </p:txBody>
      </p:sp>
      <p:sp>
        <p:nvSpPr>
          <p:cNvPr id="205" name="TextBox 204">
            <a:extLst>
              <a:ext uri="{FF2B5EF4-FFF2-40B4-BE49-F238E27FC236}">
                <a16:creationId xmlns:a16="http://schemas.microsoft.com/office/drawing/2014/main" id="{BAF496D2-B9E4-558F-D2BC-ED9CDA8C936F}"/>
              </a:ext>
            </a:extLst>
          </p:cNvPr>
          <p:cNvSpPr txBox="1"/>
          <p:nvPr/>
        </p:nvSpPr>
        <p:spPr>
          <a:xfrm>
            <a:off x="9363656" y="3831912"/>
            <a:ext cx="960519" cy="523220"/>
          </a:xfrm>
          <a:prstGeom prst="rect">
            <a:avLst/>
          </a:prstGeom>
          <a:noFill/>
        </p:spPr>
        <p:txBody>
          <a:bodyPr wrap="none" rtlCol="0">
            <a:spAutoFit/>
          </a:bodyPr>
          <a:lstStyle/>
          <a:p>
            <a:pPr algn="ctr"/>
            <a:r>
              <a:rPr lang="el-GR" sz="1400" b="1" dirty="0">
                <a:solidFill>
                  <a:srgbClr val="002060"/>
                </a:solidFill>
                <a:highlight>
                  <a:srgbClr val="00FFCC"/>
                </a:highlight>
                <a:latin typeface="Comic Sans MS" panose="030F0702030302020204" pitchFamily="66" charset="0"/>
              </a:rPr>
              <a:t>Μικρά</a:t>
            </a:r>
          </a:p>
          <a:p>
            <a:pPr algn="ctr"/>
            <a:r>
              <a:rPr lang="el-GR" sz="1400" b="1" dirty="0">
                <a:solidFill>
                  <a:srgbClr val="002060"/>
                </a:solidFill>
                <a:highlight>
                  <a:srgbClr val="00FFCC"/>
                </a:highlight>
                <a:latin typeface="Comic Sans MS" panose="030F0702030302020204" pitchFamily="66" charset="0"/>
              </a:rPr>
              <a:t>Φράγματα</a:t>
            </a:r>
          </a:p>
        </p:txBody>
      </p:sp>
      <p:sp>
        <p:nvSpPr>
          <p:cNvPr id="206" name="Google Shape;240;p4">
            <a:extLst>
              <a:ext uri="{FF2B5EF4-FFF2-40B4-BE49-F238E27FC236}">
                <a16:creationId xmlns:a16="http://schemas.microsoft.com/office/drawing/2014/main" id="{81272EC1-F43A-55AE-D244-7061DC1C7055}"/>
              </a:ext>
            </a:extLst>
          </p:cNvPr>
          <p:cNvSpPr/>
          <p:nvPr/>
        </p:nvSpPr>
        <p:spPr>
          <a:xfrm>
            <a:off x="10309631" y="3589114"/>
            <a:ext cx="836137" cy="1234753"/>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00B0F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lang="el-GR" sz="2400" dirty="0">
              <a:solidFill>
                <a:schemeClr val="dk1"/>
              </a:solidFill>
              <a:latin typeface="Calibri"/>
              <a:ea typeface="Calibri"/>
              <a:cs typeface="Calibri"/>
              <a:sym typeface="Calibri"/>
            </a:endParaRPr>
          </a:p>
        </p:txBody>
      </p:sp>
      <p:sp>
        <p:nvSpPr>
          <p:cNvPr id="208" name="TextBox 207">
            <a:extLst>
              <a:ext uri="{FF2B5EF4-FFF2-40B4-BE49-F238E27FC236}">
                <a16:creationId xmlns:a16="http://schemas.microsoft.com/office/drawing/2014/main" id="{D6AFFEE8-6BB2-CE20-2382-5A862A079246}"/>
              </a:ext>
            </a:extLst>
          </p:cNvPr>
          <p:cNvSpPr txBox="1"/>
          <p:nvPr/>
        </p:nvSpPr>
        <p:spPr>
          <a:xfrm>
            <a:off x="7766303" y="3508930"/>
            <a:ext cx="1255472" cy="369332"/>
          </a:xfrm>
          <a:prstGeom prst="rect">
            <a:avLst/>
          </a:prstGeom>
          <a:noFill/>
        </p:spPr>
        <p:txBody>
          <a:bodyPr wrap="none" rtlCol="0">
            <a:spAutoFit/>
          </a:bodyPr>
          <a:lstStyle/>
          <a:p>
            <a:pPr algn="ctr"/>
            <a:r>
              <a:rPr lang="el-GR" b="1" dirty="0">
                <a:solidFill>
                  <a:srgbClr val="002060"/>
                </a:solidFill>
                <a:highlight>
                  <a:srgbClr val="00FFCC"/>
                </a:highlight>
                <a:latin typeface="Comic Sans MS" panose="030F0702030302020204" pitchFamily="66" charset="0"/>
              </a:rPr>
              <a:t>ΣΔΛΑΠΘ</a:t>
            </a:r>
          </a:p>
        </p:txBody>
      </p:sp>
      <p:sp>
        <p:nvSpPr>
          <p:cNvPr id="209" name="TextBox 208">
            <a:extLst>
              <a:ext uri="{FF2B5EF4-FFF2-40B4-BE49-F238E27FC236}">
                <a16:creationId xmlns:a16="http://schemas.microsoft.com/office/drawing/2014/main" id="{570881E7-20B0-D2E6-42CF-81FE9363633D}"/>
              </a:ext>
            </a:extLst>
          </p:cNvPr>
          <p:cNvSpPr txBox="1"/>
          <p:nvPr/>
        </p:nvSpPr>
        <p:spPr>
          <a:xfrm>
            <a:off x="9041707" y="3358977"/>
            <a:ext cx="620683" cy="738664"/>
          </a:xfrm>
          <a:prstGeom prst="rect">
            <a:avLst/>
          </a:prstGeom>
          <a:noFill/>
        </p:spPr>
        <p:txBody>
          <a:bodyPr wrap="none" rtlCol="0">
            <a:spAutoFit/>
          </a:bodyPr>
          <a:lstStyle/>
          <a:p>
            <a:pPr algn="ctr"/>
            <a:r>
              <a:rPr lang="el-GR" sz="1400" b="1" dirty="0">
                <a:solidFill>
                  <a:srgbClr val="FF0000"/>
                </a:solidFill>
                <a:latin typeface="Comic Sans MS" panose="030F0702030302020204" pitchFamily="66" charset="0"/>
              </a:rPr>
              <a:t>2024</a:t>
            </a:r>
          </a:p>
          <a:p>
            <a:pPr algn="ctr"/>
            <a:r>
              <a:rPr lang="el-GR" sz="1400" b="1" dirty="0">
                <a:solidFill>
                  <a:srgbClr val="FF0000"/>
                </a:solidFill>
                <a:latin typeface="Comic Sans MS" panose="030F0702030302020204" pitchFamily="66" charset="0"/>
              </a:rPr>
              <a:t>1998</a:t>
            </a:r>
          </a:p>
          <a:p>
            <a:pPr algn="ctr"/>
            <a:endParaRPr lang="el-GR" sz="1400" b="1" dirty="0">
              <a:solidFill>
                <a:srgbClr val="FF0000"/>
              </a:solidFill>
              <a:latin typeface="Comic Sans MS" panose="030F0702030302020204" pitchFamily="66" charset="0"/>
            </a:endParaRPr>
          </a:p>
        </p:txBody>
      </p:sp>
      <p:sp>
        <p:nvSpPr>
          <p:cNvPr id="210" name="TextBox 209">
            <a:extLst>
              <a:ext uri="{FF2B5EF4-FFF2-40B4-BE49-F238E27FC236}">
                <a16:creationId xmlns:a16="http://schemas.microsoft.com/office/drawing/2014/main" id="{DF8AC6DD-E747-707F-20D1-12C429D8097E}"/>
              </a:ext>
            </a:extLst>
          </p:cNvPr>
          <p:cNvSpPr txBox="1"/>
          <p:nvPr/>
        </p:nvSpPr>
        <p:spPr>
          <a:xfrm>
            <a:off x="8094627" y="2063028"/>
            <a:ext cx="620683" cy="954107"/>
          </a:xfrm>
          <a:prstGeom prst="rect">
            <a:avLst/>
          </a:prstGeom>
          <a:noFill/>
        </p:spPr>
        <p:txBody>
          <a:bodyPr wrap="none" rtlCol="0">
            <a:spAutoFit/>
          </a:bodyPr>
          <a:lstStyle/>
          <a:p>
            <a:pPr algn="ctr"/>
            <a:r>
              <a:rPr lang="el-GR" sz="1400" b="1" dirty="0">
                <a:solidFill>
                  <a:srgbClr val="FF0000"/>
                </a:solidFill>
                <a:latin typeface="Comic Sans MS" panose="030F0702030302020204" pitchFamily="66" charset="0"/>
              </a:rPr>
              <a:t>2024</a:t>
            </a:r>
          </a:p>
          <a:p>
            <a:pPr algn="ctr"/>
            <a:r>
              <a:rPr lang="el-GR" sz="1400" b="1" dirty="0">
                <a:solidFill>
                  <a:srgbClr val="FF0000"/>
                </a:solidFill>
                <a:latin typeface="Comic Sans MS" panose="030F0702030302020204" pitchFamily="66" charset="0"/>
              </a:rPr>
              <a:t>2017</a:t>
            </a:r>
          </a:p>
          <a:p>
            <a:pPr algn="ctr"/>
            <a:r>
              <a:rPr lang="el-GR" sz="1400" b="1" dirty="0">
                <a:solidFill>
                  <a:srgbClr val="FF0000"/>
                </a:solidFill>
                <a:latin typeface="Comic Sans MS" panose="030F0702030302020204" pitchFamily="66" charset="0"/>
              </a:rPr>
              <a:t>2014</a:t>
            </a:r>
          </a:p>
          <a:p>
            <a:pPr algn="ctr"/>
            <a:endParaRPr lang="el-GR" sz="1400" b="1" dirty="0">
              <a:solidFill>
                <a:srgbClr val="FF0000"/>
              </a:solidFill>
              <a:latin typeface="Comic Sans MS" panose="030F0702030302020204" pitchFamily="66" charset="0"/>
            </a:endParaRPr>
          </a:p>
        </p:txBody>
      </p:sp>
      <p:sp>
        <p:nvSpPr>
          <p:cNvPr id="218" name="TextBox 217">
            <a:extLst>
              <a:ext uri="{FF2B5EF4-FFF2-40B4-BE49-F238E27FC236}">
                <a16:creationId xmlns:a16="http://schemas.microsoft.com/office/drawing/2014/main" id="{E729F9D2-F635-226C-0510-5207AC298973}"/>
              </a:ext>
            </a:extLst>
          </p:cNvPr>
          <p:cNvSpPr txBox="1"/>
          <p:nvPr/>
        </p:nvSpPr>
        <p:spPr>
          <a:xfrm>
            <a:off x="10412210" y="3665949"/>
            <a:ext cx="684803" cy="800219"/>
          </a:xfrm>
          <a:prstGeom prst="rect">
            <a:avLst/>
          </a:prstGeom>
          <a:noFill/>
        </p:spPr>
        <p:txBody>
          <a:bodyPr wrap="none" rtlCol="0">
            <a:spAutoFit/>
          </a:bodyPr>
          <a:lstStyle/>
          <a:p>
            <a:pPr algn="ctr"/>
            <a:r>
              <a:rPr lang="el-GR" sz="1600" b="1" dirty="0">
                <a:solidFill>
                  <a:srgbClr val="FF0000"/>
                </a:solidFill>
                <a:latin typeface="Comic Sans MS" panose="030F0702030302020204" pitchFamily="66" charset="0"/>
              </a:rPr>
              <a:t>2010</a:t>
            </a:r>
          </a:p>
          <a:p>
            <a:pPr algn="ctr"/>
            <a:r>
              <a:rPr lang="el-GR" sz="1600" b="1" dirty="0">
                <a:solidFill>
                  <a:srgbClr val="FF0000"/>
                </a:solidFill>
                <a:latin typeface="Comic Sans MS" panose="030F0702030302020204" pitchFamily="66" charset="0"/>
              </a:rPr>
              <a:t>1996</a:t>
            </a:r>
          </a:p>
          <a:p>
            <a:pPr algn="ctr"/>
            <a:endParaRPr lang="el-GR" sz="1400" b="1" dirty="0">
              <a:solidFill>
                <a:srgbClr val="FF0000"/>
              </a:solidFill>
              <a:latin typeface="Comic Sans MS" panose="030F0702030302020204" pitchFamily="66" charset="0"/>
            </a:endParaRPr>
          </a:p>
        </p:txBody>
      </p:sp>
      <p:sp>
        <p:nvSpPr>
          <p:cNvPr id="219" name="TextBox 218">
            <a:extLst>
              <a:ext uri="{FF2B5EF4-FFF2-40B4-BE49-F238E27FC236}">
                <a16:creationId xmlns:a16="http://schemas.microsoft.com/office/drawing/2014/main" id="{D37992D6-3C38-7641-1954-63FA9264B17C}"/>
              </a:ext>
            </a:extLst>
          </p:cNvPr>
          <p:cNvSpPr txBox="1"/>
          <p:nvPr/>
        </p:nvSpPr>
        <p:spPr>
          <a:xfrm>
            <a:off x="9784374" y="4839214"/>
            <a:ext cx="2098752" cy="369332"/>
          </a:xfrm>
          <a:prstGeom prst="rect">
            <a:avLst/>
          </a:prstGeom>
          <a:noFill/>
        </p:spPr>
        <p:txBody>
          <a:bodyPr wrap="square" rtlCol="0">
            <a:spAutoFit/>
          </a:bodyPr>
          <a:lstStyle/>
          <a:p>
            <a:pPr algn="ctr"/>
            <a:r>
              <a:rPr lang="el-GR" b="1" dirty="0">
                <a:solidFill>
                  <a:srgbClr val="002060"/>
                </a:solidFill>
                <a:highlight>
                  <a:srgbClr val="00FFCC"/>
                </a:highlight>
                <a:latin typeface="Comic Sans MS" panose="030F0702030302020204" pitchFamily="66" charset="0"/>
              </a:rPr>
              <a:t>Έργα Αχελώου</a:t>
            </a:r>
          </a:p>
        </p:txBody>
      </p:sp>
      <p:sp>
        <p:nvSpPr>
          <p:cNvPr id="4" name="Google Shape;240;p4">
            <a:extLst>
              <a:ext uri="{FF2B5EF4-FFF2-40B4-BE49-F238E27FC236}">
                <a16:creationId xmlns:a16="http://schemas.microsoft.com/office/drawing/2014/main" id="{D7A30F60-80D9-756A-6B61-0D7C13A03F12}"/>
              </a:ext>
            </a:extLst>
          </p:cNvPr>
          <p:cNvSpPr/>
          <p:nvPr/>
        </p:nvSpPr>
        <p:spPr>
          <a:xfrm>
            <a:off x="2518860" y="4970935"/>
            <a:ext cx="869124" cy="1521463"/>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00B0F0"/>
          </a:solidFill>
          <a:ln w="12700">
            <a:solidFill>
              <a:schemeClr val="tx1"/>
            </a:solid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6" name="TextBox 5">
            <a:extLst>
              <a:ext uri="{FF2B5EF4-FFF2-40B4-BE49-F238E27FC236}">
                <a16:creationId xmlns:a16="http://schemas.microsoft.com/office/drawing/2014/main" id="{7AAA0B8F-1268-B233-92D5-89E583001175}"/>
              </a:ext>
            </a:extLst>
          </p:cNvPr>
          <p:cNvSpPr txBox="1"/>
          <p:nvPr/>
        </p:nvSpPr>
        <p:spPr>
          <a:xfrm>
            <a:off x="2625286" y="5259929"/>
            <a:ext cx="684803" cy="338554"/>
          </a:xfrm>
          <a:prstGeom prst="rect">
            <a:avLst/>
          </a:prstGeom>
          <a:noFill/>
        </p:spPr>
        <p:txBody>
          <a:bodyPr wrap="none" rtlCol="0">
            <a:spAutoFit/>
          </a:bodyPr>
          <a:lstStyle/>
          <a:p>
            <a:pPr algn="ctr"/>
            <a:r>
              <a:rPr lang="el-GR" sz="1600" b="1" dirty="0">
                <a:solidFill>
                  <a:srgbClr val="C00000"/>
                </a:solidFill>
                <a:latin typeface="Comic Sans MS" panose="030F0702030302020204" pitchFamily="66" charset="0"/>
              </a:rPr>
              <a:t>19</a:t>
            </a:r>
            <a:r>
              <a:rPr lang="en-US" sz="1600" b="1" dirty="0">
                <a:solidFill>
                  <a:srgbClr val="C00000"/>
                </a:solidFill>
                <a:latin typeface="Comic Sans MS" panose="030F0702030302020204" pitchFamily="66" charset="0"/>
              </a:rPr>
              <a:t>7</a:t>
            </a:r>
            <a:r>
              <a:rPr lang="el-GR" sz="1600" b="1" dirty="0">
                <a:solidFill>
                  <a:srgbClr val="C00000"/>
                </a:solidFill>
                <a:latin typeface="Comic Sans MS" panose="030F0702030302020204" pitchFamily="66" charset="0"/>
              </a:rPr>
              <a:t>1</a:t>
            </a:r>
          </a:p>
        </p:txBody>
      </p:sp>
      <p:sp>
        <p:nvSpPr>
          <p:cNvPr id="7" name="TextBox 6">
            <a:extLst>
              <a:ext uri="{FF2B5EF4-FFF2-40B4-BE49-F238E27FC236}">
                <a16:creationId xmlns:a16="http://schemas.microsoft.com/office/drawing/2014/main" id="{2F214D91-61CA-5081-4F24-64F07573D4BF}"/>
              </a:ext>
            </a:extLst>
          </p:cNvPr>
          <p:cNvSpPr txBox="1"/>
          <p:nvPr/>
        </p:nvSpPr>
        <p:spPr>
          <a:xfrm>
            <a:off x="2125161" y="4346282"/>
            <a:ext cx="1646606" cy="646331"/>
          </a:xfrm>
          <a:prstGeom prst="rect">
            <a:avLst/>
          </a:prstGeom>
          <a:noFill/>
        </p:spPr>
        <p:txBody>
          <a:bodyPr wrap="none" rtlCol="0">
            <a:spAutoFit/>
          </a:bodyPr>
          <a:lstStyle/>
          <a:p>
            <a:pPr algn="ctr"/>
            <a:r>
              <a:rPr lang="el-GR" b="1" dirty="0">
                <a:solidFill>
                  <a:srgbClr val="002060"/>
                </a:solidFill>
                <a:highlight>
                  <a:srgbClr val="00FFCC"/>
                </a:highlight>
                <a:latin typeface="Comic Sans MS" panose="030F0702030302020204" pitchFamily="66" charset="0"/>
              </a:rPr>
              <a:t>Μελέτες</a:t>
            </a:r>
            <a:r>
              <a:rPr lang="en-US" b="1" dirty="0">
                <a:solidFill>
                  <a:srgbClr val="002060"/>
                </a:solidFill>
                <a:highlight>
                  <a:srgbClr val="00FFCC"/>
                </a:highlight>
                <a:latin typeface="Comic Sans MS" panose="030F0702030302020204" pitchFamily="66" charset="0"/>
              </a:rPr>
              <a:t> </a:t>
            </a:r>
          </a:p>
          <a:p>
            <a:pPr algn="ctr"/>
            <a:r>
              <a:rPr lang="en-US" b="1" dirty="0">
                <a:solidFill>
                  <a:srgbClr val="002060"/>
                </a:solidFill>
                <a:highlight>
                  <a:srgbClr val="00FFCC"/>
                </a:highlight>
                <a:latin typeface="Comic Sans MS" panose="030F0702030302020204" pitchFamily="66" charset="0"/>
              </a:rPr>
              <a:t>SNC</a:t>
            </a:r>
            <a:r>
              <a:rPr lang="el-GR" b="1" dirty="0">
                <a:solidFill>
                  <a:srgbClr val="002060"/>
                </a:solidFill>
                <a:highlight>
                  <a:srgbClr val="00FFCC"/>
                </a:highlight>
                <a:latin typeface="Comic Sans MS" panose="030F0702030302020204" pitchFamily="66" charset="0"/>
              </a:rPr>
              <a:t>,</a:t>
            </a:r>
            <a:r>
              <a:rPr lang="en-US" b="1" dirty="0">
                <a:solidFill>
                  <a:srgbClr val="002060"/>
                </a:solidFill>
                <a:highlight>
                  <a:srgbClr val="00FFCC"/>
                </a:highlight>
                <a:latin typeface="Comic Sans MS" panose="030F0702030302020204" pitchFamily="66" charset="0"/>
              </a:rPr>
              <a:t>E-Watt</a:t>
            </a:r>
          </a:p>
        </p:txBody>
      </p:sp>
      <p:sp>
        <p:nvSpPr>
          <p:cNvPr id="24" name="Google Shape;240;p4">
            <a:extLst>
              <a:ext uri="{FF2B5EF4-FFF2-40B4-BE49-F238E27FC236}">
                <a16:creationId xmlns:a16="http://schemas.microsoft.com/office/drawing/2014/main" id="{1855ECA2-9DD9-0DB3-AD7D-A8D1A8B17CFC}"/>
              </a:ext>
            </a:extLst>
          </p:cNvPr>
          <p:cNvSpPr/>
          <p:nvPr/>
        </p:nvSpPr>
        <p:spPr>
          <a:xfrm>
            <a:off x="8318482" y="668430"/>
            <a:ext cx="835308" cy="1276891"/>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00B0F0"/>
          </a:solidFill>
          <a:ln w="12700">
            <a:solidFill>
              <a:schemeClr val="tx1"/>
            </a:solid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25" name="TextBox 24">
            <a:extLst>
              <a:ext uri="{FF2B5EF4-FFF2-40B4-BE49-F238E27FC236}">
                <a16:creationId xmlns:a16="http://schemas.microsoft.com/office/drawing/2014/main" id="{51AFB3A2-45B8-0FD4-9CA2-FD2332D1E261}"/>
              </a:ext>
            </a:extLst>
          </p:cNvPr>
          <p:cNvSpPr txBox="1"/>
          <p:nvPr/>
        </p:nvSpPr>
        <p:spPr>
          <a:xfrm>
            <a:off x="8334182" y="623901"/>
            <a:ext cx="794753" cy="861774"/>
          </a:xfrm>
          <a:prstGeom prst="rect">
            <a:avLst/>
          </a:prstGeom>
          <a:noFill/>
        </p:spPr>
        <p:txBody>
          <a:bodyPr wrap="square" rtlCol="0">
            <a:spAutoFit/>
          </a:bodyPr>
          <a:lstStyle/>
          <a:p>
            <a:pPr algn="ctr"/>
            <a:endParaRPr lang="el-GR" sz="1600" b="1" dirty="0">
              <a:solidFill>
                <a:srgbClr val="FF0000"/>
              </a:solidFill>
              <a:effectLst>
                <a:outerShdw blurRad="38100" dist="38100" dir="2700000" algn="tl">
                  <a:srgbClr val="000000">
                    <a:alpha val="43137"/>
                  </a:srgbClr>
                </a:outerShdw>
              </a:effectLst>
              <a:latin typeface="Comic Sans MS" panose="030F0702030302020204" pitchFamily="66" charset="0"/>
            </a:endParaRPr>
          </a:p>
          <a:p>
            <a:pPr algn="ctr"/>
            <a:r>
              <a:rPr lang="el-GR" b="1" dirty="0">
                <a:solidFill>
                  <a:srgbClr val="FF0000"/>
                </a:solidFill>
                <a:effectLst>
                  <a:outerShdw blurRad="38100" dist="38100" dir="2700000" algn="tl">
                    <a:srgbClr val="000000">
                      <a:alpha val="43137"/>
                    </a:srgbClr>
                  </a:outerShdw>
                </a:effectLst>
                <a:latin typeface="Comic Sans MS" panose="030F0702030302020204" pitchFamily="66" charset="0"/>
              </a:rPr>
              <a:t>2024</a:t>
            </a:r>
          </a:p>
          <a:p>
            <a:pPr algn="ctr"/>
            <a:endParaRPr lang="el-GR" sz="16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
        <p:nvSpPr>
          <p:cNvPr id="27" name="TextBox 26">
            <a:extLst>
              <a:ext uri="{FF2B5EF4-FFF2-40B4-BE49-F238E27FC236}">
                <a16:creationId xmlns:a16="http://schemas.microsoft.com/office/drawing/2014/main" id="{D015EFCB-6677-A99A-79DE-5032D3C06CDE}"/>
              </a:ext>
            </a:extLst>
          </p:cNvPr>
          <p:cNvSpPr txBox="1"/>
          <p:nvPr/>
        </p:nvSpPr>
        <p:spPr>
          <a:xfrm>
            <a:off x="7193699" y="4337108"/>
            <a:ext cx="684803" cy="584775"/>
          </a:xfrm>
          <a:prstGeom prst="rect">
            <a:avLst/>
          </a:prstGeom>
          <a:noFill/>
        </p:spPr>
        <p:txBody>
          <a:bodyPr wrap="none" rtlCol="0">
            <a:spAutoFit/>
          </a:bodyPr>
          <a:lstStyle/>
          <a:p>
            <a:pPr algn="ctr"/>
            <a:r>
              <a:rPr lang="el-GR" sz="1600" b="1" dirty="0">
                <a:solidFill>
                  <a:srgbClr val="FF0000"/>
                </a:solidFill>
                <a:latin typeface="Comic Sans MS" panose="030F0702030302020204" pitchFamily="66" charset="0"/>
              </a:rPr>
              <a:t>2010</a:t>
            </a:r>
          </a:p>
          <a:p>
            <a:pPr algn="ctr"/>
            <a:r>
              <a:rPr lang="el-GR" sz="1600" b="1" dirty="0">
                <a:solidFill>
                  <a:srgbClr val="FF0000"/>
                </a:solidFill>
                <a:latin typeface="Comic Sans MS" panose="030F0702030302020204" pitchFamily="66" charset="0"/>
              </a:rPr>
              <a:t>1990</a:t>
            </a:r>
          </a:p>
        </p:txBody>
      </p:sp>
      <p:sp>
        <p:nvSpPr>
          <p:cNvPr id="28" name="Google Shape;240;p4">
            <a:extLst>
              <a:ext uri="{FF2B5EF4-FFF2-40B4-BE49-F238E27FC236}">
                <a16:creationId xmlns:a16="http://schemas.microsoft.com/office/drawing/2014/main" id="{DDE5A419-9EFB-75C1-5D17-A92356D23550}"/>
              </a:ext>
            </a:extLst>
          </p:cNvPr>
          <p:cNvSpPr/>
          <p:nvPr/>
        </p:nvSpPr>
        <p:spPr>
          <a:xfrm>
            <a:off x="7096115" y="4104257"/>
            <a:ext cx="869124" cy="1700709"/>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00B0F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31" name="TextBox 30">
            <a:extLst>
              <a:ext uri="{FF2B5EF4-FFF2-40B4-BE49-F238E27FC236}">
                <a16:creationId xmlns:a16="http://schemas.microsoft.com/office/drawing/2014/main" id="{F3D42DE0-4089-FB8F-BE4E-CA55022FA1A3}"/>
              </a:ext>
            </a:extLst>
          </p:cNvPr>
          <p:cNvSpPr txBox="1"/>
          <p:nvPr/>
        </p:nvSpPr>
        <p:spPr>
          <a:xfrm>
            <a:off x="7606146" y="5559293"/>
            <a:ext cx="1912703" cy="523220"/>
          </a:xfrm>
          <a:prstGeom prst="rect">
            <a:avLst/>
          </a:prstGeom>
          <a:noFill/>
        </p:spPr>
        <p:txBody>
          <a:bodyPr wrap="none" rtlCol="0">
            <a:spAutoFit/>
          </a:bodyPr>
          <a:lstStyle/>
          <a:p>
            <a:pPr algn="ctr"/>
            <a:r>
              <a:rPr lang="el-GR" sz="1400" b="1" dirty="0">
                <a:solidFill>
                  <a:srgbClr val="002060"/>
                </a:solidFill>
                <a:highlight>
                  <a:srgbClr val="00FFCC"/>
                </a:highlight>
                <a:latin typeface="Comic Sans MS" panose="030F0702030302020204" pitchFamily="66" charset="0"/>
              </a:rPr>
              <a:t>  33.000 Ιδιωτικές </a:t>
            </a:r>
          </a:p>
          <a:p>
            <a:pPr algn="ctr"/>
            <a:r>
              <a:rPr lang="el-GR" sz="1400" b="1" dirty="0">
                <a:solidFill>
                  <a:srgbClr val="002060"/>
                </a:solidFill>
                <a:highlight>
                  <a:srgbClr val="00FFCC"/>
                </a:highlight>
                <a:latin typeface="Comic Sans MS" panose="030F0702030302020204" pitchFamily="66" charset="0"/>
              </a:rPr>
              <a:t>Γεωτρήσεις</a:t>
            </a:r>
          </a:p>
        </p:txBody>
      </p:sp>
      <p:sp>
        <p:nvSpPr>
          <p:cNvPr id="32" name="TextBox 31">
            <a:extLst>
              <a:ext uri="{FF2B5EF4-FFF2-40B4-BE49-F238E27FC236}">
                <a16:creationId xmlns:a16="http://schemas.microsoft.com/office/drawing/2014/main" id="{0F15EDC4-A0EC-8787-BE26-CA92EF38F86B}"/>
              </a:ext>
            </a:extLst>
          </p:cNvPr>
          <p:cNvSpPr txBox="1"/>
          <p:nvPr/>
        </p:nvSpPr>
        <p:spPr>
          <a:xfrm>
            <a:off x="10381108" y="710291"/>
            <a:ext cx="1861407" cy="646331"/>
          </a:xfrm>
          <a:prstGeom prst="rect">
            <a:avLst/>
          </a:prstGeom>
          <a:noFill/>
        </p:spPr>
        <p:txBody>
          <a:bodyPr wrap="none" rtlCol="0">
            <a:spAutoFit/>
          </a:bodyPr>
          <a:lstStyle/>
          <a:p>
            <a:pPr algn="ctr"/>
            <a:r>
              <a:rPr lang="el-GR" b="1" dirty="0">
                <a:solidFill>
                  <a:srgbClr val="002060"/>
                </a:solidFill>
                <a:highlight>
                  <a:srgbClr val="00FFCC"/>
                </a:highlight>
                <a:latin typeface="Comic Sans MS" panose="030F0702030302020204" pitchFamily="66" charset="0"/>
              </a:rPr>
              <a:t>Ανασυγκρότηση</a:t>
            </a:r>
          </a:p>
          <a:p>
            <a:pPr algn="ctr"/>
            <a:r>
              <a:rPr lang="el-GR" b="1" dirty="0">
                <a:solidFill>
                  <a:srgbClr val="002060"/>
                </a:solidFill>
                <a:highlight>
                  <a:srgbClr val="00FFCC"/>
                </a:highlight>
                <a:latin typeface="Comic Sans MS" panose="030F0702030302020204" pitchFamily="66" charset="0"/>
              </a:rPr>
              <a:t>Θεσσαλίας (;;) </a:t>
            </a:r>
          </a:p>
        </p:txBody>
      </p:sp>
      <p:pic>
        <p:nvPicPr>
          <p:cNvPr id="41" name="Εικόνα 40" descr="Εικόνα που περιέχει νερό, χάρτης, Αεροφωτογραφία, βουνό&#10;&#10;Περιγραφή που δημιουργήθηκε αυτόματα">
            <a:extLst>
              <a:ext uri="{FF2B5EF4-FFF2-40B4-BE49-F238E27FC236}">
                <a16:creationId xmlns:a16="http://schemas.microsoft.com/office/drawing/2014/main" id="{228E0032-82B4-48CC-FDFE-FEE01C1DE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8499" y="5165512"/>
            <a:ext cx="2353914" cy="1659841"/>
          </a:xfrm>
          <a:prstGeom prst="rect">
            <a:avLst/>
          </a:prstGeom>
        </p:spPr>
      </p:pic>
      <p:sp>
        <p:nvSpPr>
          <p:cNvPr id="17" name="Google Shape;240;p4">
            <a:extLst>
              <a:ext uri="{FF2B5EF4-FFF2-40B4-BE49-F238E27FC236}">
                <a16:creationId xmlns:a16="http://schemas.microsoft.com/office/drawing/2014/main" id="{22209D6E-3E32-6B08-42D7-88DAECED5277}"/>
              </a:ext>
            </a:extLst>
          </p:cNvPr>
          <p:cNvSpPr/>
          <p:nvPr/>
        </p:nvSpPr>
        <p:spPr>
          <a:xfrm>
            <a:off x="9784144" y="1571776"/>
            <a:ext cx="771055" cy="1174840"/>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FF0000"/>
          </a:solidFill>
          <a:ln w="12700">
            <a:solidFill>
              <a:schemeClr val="tx1"/>
            </a:solid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18" name="TextBox 17">
            <a:extLst>
              <a:ext uri="{FF2B5EF4-FFF2-40B4-BE49-F238E27FC236}">
                <a16:creationId xmlns:a16="http://schemas.microsoft.com/office/drawing/2014/main" id="{2C069094-BA32-5A6E-9C0E-381B9CEA133C}"/>
              </a:ext>
            </a:extLst>
          </p:cNvPr>
          <p:cNvSpPr txBox="1"/>
          <p:nvPr/>
        </p:nvSpPr>
        <p:spPr>
          <a:xfrm>
            <a:off x="9857640" y="1666523"/>
            <a:ext cx="620683" cy="523220"/>
          </a:xfrm>
          <a:prstGeom prst="rect">
            <a:avLst/>
          </a:prstGeom>
          <a:noFill/>
        </p:spPr>
        <p:txBody>
          <a:bodyPr wrap="none" rtlCol="0">
            <a:spAutoFit/>
          </a:bodyPr>
          <a:lstStyle/>
          <a:p>
            <a:pPr algn="ctr"/>
            <a:r>
              <a:rPr lang="el-GR" sz="1400" b="1" dirty="0">
                <a:solidFill>
                  <a:srgbClr val="FF0000"/>
                </a:solidFill>
                <a:latin typeface="Comic Sans MS" panose="030F0702030302020204" pitchFamily="66" charset="0"/>
              </a:rPr>
              <a:t>2023</a:t>
            </a:r>
          </a:p>
          <a:p>
            <a:pPr algn="ctr"/>
            <a:r>
              <a:rPr lang="el-GR" sz="1400" b="1" dirty="0">
                <a:solidFill>
                  <a:srgbClr val="FF0000"/>
                </a:solidFill>
                <a:latin typeface="Comic Sans MS" panose="030F0702030302020204" pitchFamily="66" charset="0"/>
              </a:rPr>
              <a:t>2020</a:t>
            </a:r>
          </a:p>
        </p:txBody>
      </p:sp>
      <p:pic>
        <p:nvPicPr>
          <p:cNvPr id="34" name="Εικόνα 33" descr="Εικόνα που περιέχει υπαίθριος, ουρανός, φορτηγό, χλόη&#10;&#10;Περιγραφή που δημιουργήθηκε αυτόματα">
            <a:extLst>
              <a:ext uri="{FF2B5EF4-FFF2-40B4-BE49-F238E27FC236}">
                <a16:creationId xmlns:a16="http://schemas.microsoft.com/office/drawing/2014/main" id="{5CB4AC97-46C1-2E40-4153-682C27034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97" y="1695513"/>
            <a:ext cx="1776215" cy="2063178"/>
          </a:xfrm>
          <a:prstGeom prst="rect">
            <a:avLst/>
          </a:prstGeom>
          <a:ln w="28575">
            <a:solidFill>
              <a:srgbClr val="C00000"/>
            </a:solidFill>
          </a:ln>
        </p:spPr>
      </p:pic>
      <p:pic>
        <p:nvPicPr>
          <p:cNvPr id="40" name="Εικόνα 39" descr="Εικόνα που περιέχει ουρανός, υπαίθριος, φύση, βουνό&#10;&#10;Περιγραφή που δημιουργήθηκε αυτόματα">
            <a:extLst>
              <a:ext uri="{FF2B5EF4-FFF2-40B4-BE49-F238E27FC236}">
                <a16:creationId xmlns:a16="http://schemas.microsoft.com/office/drawing/2014/main" id="{0A8B8D4C-DCF5-FFF4-EB89-502694B1F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8435" y="1695513"/>
            <a:ext cx="2032868" cy="2070401"/>
          </a:xfrm>
          <a:prstGeom prst="rect">
            <a:avLst/>
          </a:prstGeom>
          <a:ln w="19050">
            <a:solidFill>
              <a:srgbClr val="C00000"/>
            </a:solidFill>
          </a:ln>
        </p:spPr>
      </p:pic>
      <p:pic>
        <p:nvPicPr>
          <p:cNvPr id="42" name="Εικόνα 41" descr="Εικόνα που περιέχει κείμενο, φύση, ορεινή περιοχή&#10;&#10;Περιγραφή που δημιουργήθηκε αυτόματα">
            <a:extLst>
              <a:ext uri="{FF2B5EF4-FFF2-40B4-BE49-F238E27FC236}">
                <a16:creationId xmlns:a16="http://schemas.microsoft.com/office/drawing/2014/main" id="{273ACDFC-E090-6928-9F2A-746573AA67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5201" y="1702599"/>
            <a:ext cx="1826757" cy="2069728"/>
          </a:xfrm>
          <a:prstGeom prst="rect">
            <a:avLst/>
          </a:prstGeom>
          <a:ln w="28575">
            <a:solidFill>
              <a:srgbClr val="C00000"/>
            </a:solidFill>
          </a:ln>
        </p:spPr>
      </p:pic>
      <p:sp>
        <p:nvSpPr>
          <p:cNvPr id="21" name="Θέση ημερομηνίας 20">
            <a:extLst>
              <a:ext uri="{FF2B5EF4-FFF2-40B4-BE49-F238E27FC236}">
                <a16:creationId xmlns:a16="http://schemas.microsoft.com/office/drawing/2014/main" id="{A07F7A79-7119-36FF-9680-18177C22B52A}"/>
              </a:ext>
            </a:extLst>
          </p:cNvPr>
          <p:cNvSpPr>
            <a:spLocks noGrp="1"/>
          </p:cNvSpPr>
          <p:nvPr>
            <p:ph type="dt" sz="half" idx="10"/>
          </p:nvPr>
        </p:nvSpPr>
        <p:spPr/>
        <p:txBody>
          <a:bodyPr/>
          <a:lstStyle/>
          <a:p>
            <a:r>
              <a:rPr lang="el-GR"/>
              <a:t>Κώστας Γκούμας Σεπτέμβριος  2024</a:t>
            </a:r>
            <a:endParaRPr lang="fr-FR"/>
          </a:p>
        </p:txBody>
      </p:sp>
      <p:sp>
        <p:nvSpPr>
          <p:cNvPr id="22" name="Google Shape;240;p4">
            <a:extLst>
              <a:ext uri="{FF2B5EF4-FFF2-40B4-BE49-F238E27FC236}">
                <a16:creationId xmlns:a16="http://schemas.microsoft.com/office/drawing/2014/main" id="{E9F124BB-31D1-F9A6-0BE0-2192E7DB0727}"/>
              </a:ext>
            </a:extLst>
          </p:cNvPr>
          <p:cNvSpPr/>
          <p:nvPr/>
        </p:nvSpPr>
        <p:spPr>
          <a:xfrm>
            <a:off x="10976229" y="1571776"/>
            <a:ext cx="712308" cy="1174840"/>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00B0F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lang="el-GR" sz="2400" dirty="0">
              <a:solidFill>
                <a:schemeClr val="dk1"/>
              </a:solidFill>
              <a:latin typeface="Calibri"/>
              <a:ea typeface="Calibri"/>
              <a:cs typeface="Calibri"/>
              <a:sym typeface="Calibri"/>
            </a:endParaRPr>
          </a:p>
        </p:txBody>
      </p:sp>
      <p:sp>
        <p:nvSpPr>
          <p:cNvPr id="23" name="TextBox 22">
            <a:extLst>
              <a:ext uri="{FF2B5EF4-FFF2-40B4-BE49-F238E27FC236}">
                <a16:creationId xmlns:a16="http://schemas.microsoft.com/office/drawing/2014/main" id="{6CF248A7-A365-D83C-82E3-2493A41F2E72}"/>
              </a:ext>
            </a:extLst>
          </p:cNvPr>
          <p:cNvSpPr txBox="1"/>
          <p:nvPr/>
        </p:nvSpPr>
        <p:spPr>
          <a:xfrm>
            <a:off x="10953351" y="1724512"/>
            <a:ext cx="684803" cy="338554"/>
          </a:xfrm>
          <a:prstGeom prst="rect">
            <a:avLst/>
          </a:prstGeom>
          <a:noFill/>
        </p:spPr>
        <p:txBody>
          <a:bodyPr wrap="none" rtlCol="0">
            <a:spAutoFit/>
          </a:bodyPr>
          <a:lstStyle/>
          <a:p>
            <a:pPr algn="ctr"/>
            <a:r>
              <a:rPr lang="el-GR" sz="1600" b="1" dirty="0">
                <a:solidFill>
                  <a:srgbClr val="FF0000"/>
                </a:solidFill>
                <a:latin typeface="Comic Sans MS" panose="030F0702030302020204" pitchFamily="66" charset="0"/>
              </a:rPr>
              <a:t>2023</a:t>
            </a:r>
          </a:p>
        </p:txBody>
      </p:sp>
      <p:sp>
        <p:nvSpPr>
          <p:cNvPr id="51" name="TextBox 50">
            <a:extLst>
              <a:ext uri="{FF2B5EF4-FFF2-40B4-BE49-F238E27FC236}">
                <a16:creationId xmlns:a16="http://schemas.microsoft.com/office/drawing/2014/main" id="{028493DB-F491-DAD6-8542-27D479D04B1B}"/>
              </a:ext>
            </a:extLst>
          </p:cNvPr>
          <p:cNvSpPr txBox="1"/>
          <p:nvPr/>
        </p:nvSpPr>
        <p:spPr>
          <a:xfrm>
            <a:off x="10280506" y="2769510"/>
            <a:ext cx="1996926" cy="1046440"/>
          </a:xfrm>
          <a:prstGeom prst="rect">
            <a:avLst/>
          </a:prstGeom>
          <a:noFill/>
        </p:spPr>
        <p:txBody>
          <a:bodyPr wrap="square" rtlCol="0">
            <a:spAutoFit/>
          </a:bodyPr>
          <a:lstStyle/>
          <a:p>
            <a:pPr algn="just"/>
            <a:r>
              <a:rPr lang="el-GR" sz="1000" b="1" dirty="0">
                <a:solidFill>
                  <a:srgbClr val="002060"/>
                </a:solidFill>
                <a:highlight>
                  <a:srgbClr val="00FFCC"/>
                </a:highlight>
                <a:latin typeface="Comic Sans MS" panose="030F0702030302020204" pitchFamily="66" charset="0"/>
              </a:rPr>
              <a:t>Πρόγραμμα «Ύδωρ 2.0»</a:t>
            </a:r>
          </a:p>
          <a:p>
            <a:pPr algn="just"/>
            <a:r>
              <a:rPr lang="el-GR" sz="1000" b="1" kern="0" dirty="0">
                <a:solidFill>
                  <a:srgbClr val="000000"/>
                </a:solidFill>
                <a:effectLst/>
                <a:highlight>
                  <a:srgbClr val="00FFCC"/>
                </a:highlight>
                <a:latin typeface="Comic Sans MS" panose="030F0702030302020204" pitchFamily="66" charset="0"/>
                <a:ea typeface="Times New Roman" panose="02020603050405020304" pitchFamily="18" charset="0"/>
                <a:cs typeface="Times New Roman" panose="02020603050405020304" pitchFamily="18" charset="0"/>
              </a:rPr>
              <a:t>Φράγμα Ενιπέα Φαρσάλων, Εκσυγχρονισμός δικτύων ΤΟΕΒ Ταυρωπού, </a:t>
            </a:r>
            <a:r>
              <a:rPr lang="el-GR" sz="1000" b="1" kern="1800" dirty="0">
                <a:solidFill>
                  <a:srgbClr val="000000"/>
                </a:solidFill>
                <a:effectLst/>
                <a:highlight>
                  <a:srgbClr val="00FFCC"/>
                </a:highlight>
                <a:latin typeface="Comic Sans MS" panose="030F0702030302020204" pitchFamily="66" charset="0"/>
                <a:ea typeface="Times New Roman" panose="02020603050405020304" pitchFamily="18" charset="0"/>
                <a:cs typeface="Calibri" panose="020F0502020204030204" pitchFamily="34" charset="0"/>
              </a:rPr>
              <a:t>Αρδευτικό</a:t>
            </a:r>
            <a:r>
              <a:rPr lang="el-GR" sz="1000" b="1" kern="1800" dirty="0">
                <a:solidFill>
                  <a:srgbClr val="000000"/>
                </a:solidFill>
                <a:effectLst/>
                <a:highlight>
                  <a:srgbClr val="00FFCC"/>
                </a:highlight>
                <a:latin typeface="Comic Sans MS" panose="030F0702030302020204" pitchFamily="66" charset="0"/>
                <a:ea typeface="Times New Roman" panose="02020603050405020304" pitchFamily="18" charset="0"/>
                <a:cs typeface="Times New Roman" panose="02020603050405020304" pitchFamily="18" charset="0"/>
              </a:rPr>
              <a:t> </a:t>
            </a:r>
            <a:r>
              <a:rPr lang="el-GR" sz="1000" b="1" kern="1800" dirty="0">
                <a:solidFill>
                  <a:srgbClr val="000000"/>
                </a:solidFill>
                <a:effectLst/>
                <a:highlight>
                  <a:srgbClr val="00FFCC"/>
                </a:highlight>
                <a:latin typeface="Comic Sans MS" panose="030F0702030302020204" pitchFamily="66" charset="0"/>
                <a:ea typeface="Times New Roman" panose="02020603050405020304" pitchFamily="18" charset="0"/>
                <a:cs typeface="Calibri" panose="020F0502020204030204" pitchFamily="34" charset="0"/>
              </a:rPr>
              <a:t>δίκτυο</a:t>
            </a:r>
            <a:r>
              <a:rPr lang="el-GR" sz="1000" b="1" kern="1800" dirty="0">
                <a:solidFill>
                  <a:srgbClr val="000000"/>
                </a:solidFill>
                <a:effectLst/>
                <a:highlight>
                  <a:srgbClr val="00FFCC"/>
                </a:highlight>
                <a:latin typeface="Comic Sans MS" panose="030F0702030302020204" pitchFamily="66" charset="0"/>
                <a:ea typeface="Times New Roman" panose="02020603050405020304" pitchFamily="18" charset="0"/>
                <a:cs typeface="Times New Roman" panose="02020603050405020304" pitchFamily="18" charset="0"/>
              </a:rPr>
              <a:t> </a:t>
            </a:r>
            <a:r>
              <a:rPr lang="el-GR" sz="1000" b="1" kern="1800" dirty="0" err="1">
                <a:solidFill>
                  <a:srgbClr val="000000"/>
                </a:solidFill>
                <a:effectLst/>
                <a:highlight>
                  <a:srgbClr val="00FFCC"/>
                </a:highlight>
                <a:latin typeface="Comic Sans MS" panose="030F0702030302020204" pitchFamily="66" charset="0"/>
                <a:ea typeface="Times New Roman" panose="02020603050405020304" pitchFamily="18" charset="0"/>
                <a:cs typeface="Times New Roman" panose="02020603050405020304" pitchFamily="18" charset="0"/>
              </a:rPr>
              <a:t>Υ</a:t>
            </a:r>
            <a:r>
              <a:rPr lang="el-GR" sz="1000" b="1" kern="1800" dirty="0" err="1">
                <a:solidFill>
                  <a:srgbClr val="000000"/>
                </a:solidFill>
                <a:effectLst/>
                <a:highlight>
                  <a:srgbClr val="00FFCC"/>
                </a:highlight>
                <a:latin typeface="Comic Sans MS" panose="030F0702030302020204" pitchFamily="66" charset="0"/>
                <a:ea typeface="Times New Roman" panose="02020603050405020304" pitchFamily="18" charset="0"/>
                <a:cs typeface="PT Sans" panose="020B0503020203020204" pitchFamily="34" charset="0"/>
              </a:rPr>
              <a:t>π</a:t>
            </a:r>
            <a:r>
              <a:rPr lang="el-GR" sz="1000" b="1" kern="1800" dirty="0" err="1">
                <a:solidFill>
                  <a:srgbClr val="000000"/>
                </a:solidFill>
                <a:effectLst/>
                <a:highlight>
                  <a:srgbClr val="00FFCC"/>
                </a:highlight>
                <a:latin typeface="Comic Sans MS" panose="030F0702030302020204" pitchFamily="66" charset="0"/>
                <a:ea typeface="Times New Roman" panose="02020603050405020304" pitchFamily="18" charset="0"/>
                <a:cs typeface="Calibri" panose="020F0502020204030204" pitchFamily="34" charset="0"/>
              </a:rPr>
              <a:t>έρειας</a:t>
            </a:r>
            <a:r>
              <a:rPr lang="el-GR" sz="1000" b="1" kern="1800" dirty="0">
                <a:solidFill>
                  <a:srgbClr val="000000"/>
                </a:solidFill>
                <a:effectLst/>
                <a:highlight>
                  <a:srgbClr val="00FFCC"/>
                </a:highlight>
                <a:latin typeface="Comic Sans MS" panose="030F0702030302020204" pitchFamily="66" charset="0"/>
                <a:ea typeface="Times New Roman" panose="02020603050405020304" pitchFamily="18" charset="0"/>
                <a:cs typeface="Times New Roman" panose="02020603050405020304" pitchFamily="18" charset="0"/>
              </a:rPr>
              <a:t> </a:t>
            </a:r>
            <a:r>
              <a:rPr lang="el-GR" sz="1000" b="1" kern="1800" dirty="0">
                <a:solidFill>
                  <a:srgbClr val="000000"/>
                </a:solidFill>
                <a:effectLst/>
                <a:highlight>
                  <a:srgbClr val="00FFCC"/>
                </a:highlight>
                <a:latin typeface="Comic Sans MS" panose="030F0702030302020204" pitchFamily="66" charset="0"/>
                <a:ea typeface="Times New Roman" panose="02020603050405020304" pitchFamily="18" charset="0"/>
                <a:cs typeface="PT Sans" panose="020B0503020203020204" pitchFamily="34" charset="0"/>
              </a:rPr>
              <a:t>–</a:t>
            </a:r>
            <a:r>
              <a:rPr lang="el-GR" sz="1000" b="1" kern="1800" dirty="0">
                <a:solidFill>
                  <a:srgbClr val="000000"/>
                </a:solidFill>
                <a:effectLst/>
                <a:highlight>
                  <a:srgbClr val="00FFCC"/>
                </a:highlight>
                <a:latin typeface="Comic Sans MS" panose="030F0702030302020204" pitchFamily="66" charset="0"/>
                <a:ea typeface="Times New Roman" panose="02020603050405020304" pitchFamily="18" charset="0"/>
                <a:cs typeface="Times New Roman" panose="02020603050405020304" pitchFamily="18" charset="0"/>
              </a:rPr>
              <a:t> </a:t>
            </a:r>
            <a:r>
              <a:rPr lang="el-GR" sz="1000" b="1" kern="1800" dirty="0">
                <a:solidFill>
                  <a:srgbClr val="000000"/>
                </a:solidFill>
                <a:effectLst/>
                <a:highlight>
                  <a:srgbClr val="00FFCC"/>
                </a:highlight>
                <a:latin typeface="Comic Sans MS" panose="030F0702030302020204" pitchFamily="66" charset="0"/>
                <a:ea typeface="Times New Roman" panose="02020603050405020304" pitchFamily="18" charset="0"/>
                <a:cs typeface="Calibri" panose="020F0502020204030204" pitchFamily="34" charset="0"/>
              </a:rPr>
              <a:t>Ορφανών</a:t>
            </a:r>
            <a:r>
              <a:rPr lang="el-GR" sz="1000" b="1" kern="1800" dirty="0">
                <a:solidFill>
                  <a:srgbClr val="000000"/>
                </a:solidFill>
                <a:effectLst/>
                <a:highlight>
                  <a:srgbClr val="00FFCC"/>
                </a:highlight>
                <a:latin typeface="Comic Sans MS" panose="030F0702030302020204" pitchFamily="66" charset="0"/>
                <a:ea typeface="Times New Roman" panose="02020603050405020304" pitchFamily="18" charset="0"/>
                <a:cs typeface="Times New Roman" panose="02020603050405020304" pitchFamily="18" charset="0"/>
              </a:rPr>
              <a:t> </a:t>
            </a:r>
            <a:endParaRPr lang="el-GR" sz="1000" b="1" kern="0" dirty="0">
              <a:solidFill>
                <a:srgbClr val="2E74B5"/>
              </a:solidFill>
              <a:effectLst/>
              <a:highlight>
                <a:srgbClr val="00FFCC"/>
              </a:highlight>
              <a:latin typeface="Aptos Display" panose="020B0004020202020204" pitchFamily="34" charset="0"/>
              <a:ea typeface="Times New Roman" panose="02020603050405020304" pitchFamily="18" charset="0"/>
              <a:cs typeface="Times New Roman" panose="02020603050405020304" pitchFamily="18" charset="0"/>
            </a:endParaRPr>
          </a:p>
          <a:p>
            <a:pPr algn="ctr"/>
            <a:endParaRPr lang="el-GR" sz="1200" b="1" dirty="0">
              <a:solidFill>
                <a:srgbClr val="002060"/>
              </a:solidFill>
              <a:highlight>
                <a:srgbClr val="00FFCC"/>
              </a:highlight>
              <a:latin typeface="Comic Sans MS" panose="030F0702030302020204" pitchFamily="66" charset="0"/>
            </a:endParaRPr>
          </a:p>
        </p:txBody>
      </p:sp>
      <p:sp>
        <p:nvSpPr>
          <p:cNvPr id="54" name="TextBox 53">
            <a:extLst>
              <a:ext uri="{FF2B5EF4-FFF2-40B4-BE49-F238E27FC236}">
                <a16:creationId xmlns:a16="http://schemas.microsoft.com/office/drawing/2014/main" id="{406CC999-6AFF-3334-A43A-DEC097888150}"/>
              </a:ext>
            </a:extLst>
          </p:cNvPr>
          <p:cNvSpPr txBox="1"/>
          <p:nvPr/>
        </p:nvSpPr>
        <p:spPr>
          <a:xfrm>
            <a:off x="8975715" y="673092"/>
            <a:ext cx="1404099" cy="830997"/>
          </a:xfrm>
          <a:prstGeom prst="rect">
            <a:avLst/>
          </a:prstGeom>
          <a:noFill/>
        </p:spPr>
        <p:txBody>
          <a:bodyPr wrap="square" rtlCol="0">
            <a:spAutoFit/>
          </a:bodyPr>
          <a:lstStyle/>
          <a:p>
            <a:pPr algn="ctr"/>
            <a:r>
              <a:rPr lang="el-GR" sz="1200" b="1" dirty="0">
                <a:solidFill>
                  <a:srgbClr val="002060"/>
                </a:solidFill>
                <a:highlight>
                  <a:srgbClr val="00FFCC"/>
                </a:highlight>
                <a:latin typeface="Comic Sans MS" panose="030F0702030302020204" pitchFamily="66" charset="0"/>
              </a:rPr>
              <a:t>Προτάσεις</a:t>
            </a:r>
          </a:p>
          <a:p>
            <a:pPr algn="ctr"/>
            <a:r>
              <a:rPr lang="el-GR" sz="1200" b="1" dirty="0">
                <a:solidFill>
                  <a:srgbClr val="002060"/>
                </a:solidFill>
                <a:highlight>
                  <a:srgbClr val="00FFCC"/>
                </a:highlight>
                <a:latin typeface="Comic Sans MS" panose="030F0702030302020204" pitchFamily="66" charset="0"/>
              </a:rPr>
              <a:t> Περιφέρειας </a:t>
            </a:r>
          </a:p>
          <a:p>
            <a:pPr algn="ctr"/>
            <a:r>
              <a:rPr lang="el-GR" sz="1200" b="1" dirty="0">
                <a:solidFill>
                  <a:srgbClr val="002060"/>
                </a:solidFill>
                <a:highlight>
                  <a:srgbClr val="00FFCC"/>
                </a:highlight>
                <a:latin typeface="Comic Sans MS" panose="030F0702030302020204" pitchFamily="66" charset="0"/>
              </a:rPr>
              <a:t>και Φορέων για Ανασυγκρότηση</a:t>
            </a:r>
          </a:p>
        </p:txBody>
      </p:sp>
      <p:sp>
        <p:nvSpPr>
          <p:cNvPr id="56" name="TextBox 55">
            <a:extLst>
              <a:ext uri="{FF2B5EF4-FFF2-40B4-BE49-F238E27FC236}">
                <a16:creationId xmlns:a16="http://schemas.microsoft.com/office/drawing/2014/main" id="{59050CC2-A862-1F22-76C5-89A6E2D8D247}"/>
              </a:ext>
            </a:extLst>
          </p:cNvPr>
          <p:cNvSpPr txBox="1"/>
          <p:nvPr/>
        </p:nvSpPr>
        <p:spPr>
          <a:xfrm>
            <a:off x="6969517" y="1127086"/>
            <a:ext cx="1555681" cy="830997"/>
          </a:xfrm>
          <a:prstGeom prst="rect">
            <a:avLst/>
          </a:prstGeom>
          <a:noFill/>
        </p:spPr>
        <p:txBody>
          <a:bodyPr wrap="square" rtlCol="0">
            <a:spAutoFit/>
          </a:bodyPr>
          <a:lstStyle/>
          <a:p>
            <a:pPr algn="ctr"/>
            <a:r>
              <a:rPr lang="el-GR" sz="1200" b="1" dirty="0">
                <a:solidFill>
                  <a:srgbClr val="002060"/>
                </a:solidFill>
                <a:highlight>
                  <a:srgbClr val="00FFCC"/>
                </a:highlight>
                <a:latin typeface="Comic Sans MS" panose="030F0702030302020204" pitchFamily="66" charset="0"/>
              </a:rPr>
              <a:t>Σχέδιο Κυβέρνησης </a:t>
            </a:r>
          </a:p>
          <a:p>
            <a:pPr algn="ctr"/>
            <a:r>
              <a:rPr lang="el-GR" sz="1200" b="1" dirty="0">
                <a:solidFill>
                  <a:srgbClr val="002060"/>
                </a:solidFill>
                <a:highlight>
                  <a:srgbClr val="00FFCC"/>
                </a:highlight>
                <a:latin typeface="Comic Sans MS" panose="030F0702030302020204" pitchFamily="66" charset="0"/>
              </a:rPr>
              <a:t>για Ανασυγκρότηση</a:t>
            </a:r>
          </a:p>
          <a:p>
            <a:pPr algn="ctr"/>
            <a:r>
              <a:rPr lang="en-US" sz="1200" b="1" dirty="0">
                <a:solidFill>
                  <a:srgbClr val="002060"/>
                </a:solidFill>
                <a:highlight>
                  <a:srgbClr val="00FFCC"/>
                </a:highlight>
                <a:latin typeface="Comic Sans MS" panose="030F0702030302020204" pitchFamily="66" charset="0"/>
              </a:rPr>
              <a:t>Master Plan </a:t>
            </a:r>
            <a:r>
              <a:rPr lang="el-GR" sz="1200" b="1" dirty="0">
                <a:solidFill>
                  <a:srgbClr val="002060"/>
                </a:solidFill>
                <a:highlight>
                  <a:srgbClr val="00FFCC"/>
                </a:highlight>
                <a:latin typeface="Comic Sans MS" panose="030F0702030302020204" pitchFamily="66" charset="0"/>
              </a:rPr>
              <a:t>– </a:t>
            </a:r>
            <a:r>
              <a:rPr lang="el-GR" sz="1200" b="1" dirty="0">
                <a:solidFill>
                  <a:srgbClr val="002060"/>
                </a:solidFill>
                <a:effectLst>
                  <a:outerShdw blurRad="38100" dist="38100" dir="2700000" algn="tl">
                    <a:srgbClr val="000000">
                      <a:alpha val="43137"/>
                    </a:srgbClr>
                  </a:outerShdw>
                </a:effectLst>
                <a:highlight>
                  <a:srgbClr val="00FFCC"/>
                </a:highlight>
                <a:latin typeface="Comic Sans MS" panose="030F0702030302020204" pitchFamily="66" charset="0"/>
              </a:rPr>
              <a:t>Ίδρυση Ο.Δ.Υ.Θ.</a:t>
            </a:r>
            <a:r>
              <a:rPr lang="el-GR" sz="1200" b="1" dirty="0">
                <a:solidFill>
                  <a:srgbClr val="002060"/>
                </a:solidFill>
                <a:highlight>
                  <a:srgbClr val="00FFCC"/>
                </a:highlight>
                <a:latin typeface="Comic Sans MS" panose="030F0702030302020204" pitchFamily="66" charset="0"/>
              </a:rPr>
              <a:t>)</a:t>
            </a:r>
          </a:p>
        </p:txBody>
      </p:sp>
      <p:sp>
        <p:nvSpPr>
          <p:cNvPr id="58" name="TextBox 57">
            <a:extLst>
              <a:ext uri="{FF2B5EF4-FFF2-40B4-BE49-F238E27FC236}">
                <a16:creationId xmlns:a16="http://schemas.microsoft.com/office/drawing/2014/main" id="{D5AEE5B8-A245-A38C-2D7A-7705DEEFBC92}"/>
              </a:ext>
            </a:extLst>
          </p:cNvPr>
          <p:cNvSpPr txBox="1"/>
          <p:nvPr/>
        </p:nvSpPr>
        <p:spPr>
          <a:xfrm>
            <a:off x="8734866" y="2167583"/>
            <a:ext cx="1597898" cy="646331"/>
          </a:xfrm>
          <a:prstGeom prst="rect">
            <a:avLst/>
          </a:prstGeom>
          <a:noFill/>
        </p:spPr>
        <p:txBody>
          <a:bodyPr wrap="square" rtlCol="0">
            <a:spAutoFit/>
          </a:bodyPr>
          <a:lstStyle/>
          <a:p>
            <a:pPr algn="ctr"/>
            <a:r>
              <a:rPr lang="el-GR" sz="1200" b="1" dirty="0">
                <a:solidFill>
                  <a:schemeClr val="bg1"/>
                </a:solidFill>
                <a:highlight>
                  <a:srgbClr val="FF0000"/>
                </a:highlight>
                <a:latin typeface="Comic Sans MS" panose="030F0702030302020204" pitchFamily="66" charset="0"/>
              </a:rPr>
              <a:t>Πλημμύρες</a:t>
            </a:r>
          </a:p>
          <a:p>
            <a:pPr algn="ctr"/>
            <a:r>
              <a:rPr lang="en-US" sz="1200" b="1" dirty="0">
                <a:solidFill>
                  <a:schemeClr val="bg1"/>
                </a:solidFill>
                <a:highlight>
                  <a:srgbClr val="FF0000"/>
                </a:highlight>
                <a:latin typeface="Comic Sans MS" panose="030F0702030302020204" pitchFamily="66" charset="0"/>
              </a:rPr>
              <a:t>Daniel</a:t>
            </a:r>
            <a:r>
              <a:rPr lang="el-GR" sz="1200" b="1" dirty="0">
                <a:solidFill>
                  <a:schemeClr val="bg1"/>
                </a:solidFill>
                <a:highlight>
                  <a:srgbClr val="FF0000"/>
                </a:highlight>
                <a:latin typeface="Comic Sans MS" panose="030F0702030302020204" pitchFamily="66" charset="0"/>
              </a:rPr>
              <a:t> – </a:t>
            </a:r>
            <a:r>
              <a:rPr lang="en-US" sz="1200" b="1" dirty="0">
                <a:solidFill>
                  <a:schemeClr val="bg1"/>
                </a:solidFill>
                <a:highlight>
                  <a:srgbClr val="FF0000"/>
                </a:highlight>
                <a:latin typeface="Comic Sans MS" panose="030F0702030302020204" pitchFamily="66" charset="0"/>
              </a:rPr>
              <a:t>Elias</a:t>
            </a:r>
            <a:endParaRPr lang="el-GR" sz="1200" b="1" dirty="0">
              <a:solidFill>
                <a:schemeClr val="bg1"/>
              </a:solidFill>
              <a:highlight>
                <a:srgbClr val="FF0000"/>
              </a:highlight>
              <a:latin typeface="Comic Sans MS" panose="030F0702030302020204" pitchFamily="66" charset="0"/>
            </a:endParaRPr>
          </a:p>
          <a:p>
            <a:pPr algn="ctr"/>
            <a:r>
              <a:rPr lang="el-GR" sz="1200" b="1" dirty="0">
                <a:solidFill>
                  <a:schemeClr val="bg1"/>
                </a:solidFill>
                <a:highlight>
                  <a:srgbClr val="FF0000"/>
                </a:highlight>
                <a:latin typeface="Comic Sans MS" panose="030F0702030302020204" pitchFamily="66" charset="0"/>
              </a:rPr>
              <a:t>ΙΑΝΟΣ</a:t>
            </a:r>
          </a:p>
        </p:txBody>
      </p:sp>
      <p:sp>
        <p:nvSpPr>
          <p:cNvPr id="2" name="Θέση αριθμού διαφάνειας 1">
            <a:extLst>
              <a:ext uri="{FF2B5EF4-FFF2-40B4-BE49-F238E27FC236}">
                <a16:creationId xmlns:a16="http://schemas.microsoft.com/office/drawing/2014/main" id="{1DA0DCB5-554E-51FA-89C9-C634A0BE5DC2}"/>
              </a:ext>
            </a:extLst>
          </p:cNvPr>
          <p:cNvSpPr>
            <a:spLocks noGrp="1"/>
          </p:cNvSpPr>
          <p:nvPr>
            <p:ph type="sldNum" sz="quarter" idx="12"/>
          </p:nvPr>
        </p:nvSpPr>
        <p:spPr/>
        <p:txBody>
          <a:bodyPr/>
          <a:lstStyle/>
          <a:p>
            <a:fld id="{1A71A59C-2040-4A48-B972-7E55B8D2B77B}" type="slidenum">
              <a:rPr lang="fr-FR" smtClean="0"/>
              <a:pPr/>
              <a:t>9</a:t>
            </a:fld>
            <a:endParaRPr lang="fr-FR"/>
          </a:p>
        </p:txBody>
      </p:sp>
      <p:pic>
        <p:nvPicPr>
          <p:cNvPr id="57" name="Γραφικό 56" descr="Βάθρο περίγραμμα">
            <a:extLst>
              <a:ext uri="{FF2B5EF4-FFF2-40B4-BE49-F238E27FC236}">
                <a16:creationId xmlns:a16="http://schemas.microsoft.com/office/drawing/2014/main" id="{69B16251-880D-FF38-2FA2-B904F8E521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75183" y="-103191"/>
            <a:ext cx="914400" cy="914400"/>
          </a:xfrm>
          <a:prstGeom prst="rect">
            <a:avLst/>
          </a:prstGeom>
        </p:spPr>
      </p:pic>
      <p:pic>
        <p:nvPicPr>
          <p:cNvPr id="65" name="Εικόνα 64" descr="Εικόνα που περιέχει clipart, παιδική τέχνη, καρτούν, εικονογράφηση&#10;&#10;Περιγραφή που δημιουργήθηκε αυτόματα">
            <a:extLst>
              <a:ext uri="{FF2B5EF4-FFF2-40B4-BE49-F238E27FC236}">
                <a16:creationId xmlns:a16="http://schemas.microsoft.com/office/drawing/2014/main" id="{1386BF7D-8CF9-38AD-2025-9B52387664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9619" y="5838117"/>
            <a:ext cx="809625" cy="952500"/>
          </a:xfrm>
          <a:prstGeom prst="rect">
            <a:avLst/>
          </a:prstGeom>
        </p:spPr>
      </p:pic>
      <p:pic>
        <p:nvPicPr>
          <p:cNvPr id="67" name="Εικόνα 66" descr="Εικόνα που περιέχει κείμενο, νερό, βιτρό, παράθυρο&#10;&#10;Περιγραφή που δημιουργήθηκε αυτόματα">
            <a:extLst>
              <a:ext uri="{FF2B5EF4-FFF2-40B4-BE49-F238E27FC236}">
                <a16:creationId xmlns:a16="http://schemas.microsoft.com/office/drawing/2014/main" id="{9FA57DA5-7F89-1EF4-7E5F-0663C8EAE1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5" y="5705869"/>
            <a:ext cx="1244600" cy="1028700"/>
          </a:xfrm>
          <a:prstGeom prst="rect">
            <a:avLst/>
          </a:prstGeom>
        </p:spPr>
      </p:pic>
      <p:sp>
        <p:nvSpPr>
          <p:cNvPr id="26" name="Θέση αριθμού διαφάνειας 3">
            <a:extLst>
              <a:ext uri="{FF2B5EF4-FFF2-40B4-BE49-F238E27FC236}">
                <a16:creationId xmlns:a16="http://schemas.microsoft.com/office/drawing/2014/main" id="{DD07BFAD-3F10-00DE-00B5-F22437257231}"/>
              </a:ext>
            </a:extLst>
          </p:cNvPr>
          <p:cNvSpPr txBox="1">
            <a:spLocks/>
          </p:cNvSpPr>
          <p:nvPr/>
        </p:nvSpPr>
        <p:spPr bwMode="gray">
          <a:xfrm>
            <a:off x="-177387" y="107663"/>
            <a:ext cx="779767"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rgbClr val="FE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AD56F968-0336-4B40-9347-DC0CC0CD4DA0}" type="slidenum">
              <a:rPr lang="el-GR" altLang="el-GR" sz="1800" b="1" smtClean="0">
                <a:highlight>
                  <a:srgbClr val="800000"/>
                </a:highlight>
              </a:rPr>
              <a:pPr>
                <a:defRPr/>
              </a:pPr>
              <a:t>9</a:t>
            </a:fld>
            <a:endParaRPr lang="el-GR" altLang="el-GR" sz="1800" b="1" dirty="0">
              <a:highlight>
                <a:srgbClr val="800000"/>
              </a:highlight>
            </a:endParaRPr>
          </a:p>
        </p:txBody>
      </p:sp>
    </p:spTree>
    <p:extLst>
      <p:ext uri="{BB962C8B-B14F-4D97-AF65-F5344CB8AC3E}">
        <p14:creationId xmlns:p14="http://schemas.microsoft.com/office/powerpoint/2010/main" val="150425748"/>
      </p:ext>
    </p:extLst>
  </p:cSld>
  <p:clrMapOvr>
    <a:masterClrMapping/>
  </p:clrMapOvr>
</p:sld>
</file>

<file path=ppt/theme/theme1.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16716</TotalTime>
  <Words>1115</Words>
  <Application>Microsoft Office PowerPoint</Application>
  <PresentationFormat>Ευρεία οθόνη</PresentationFormat>
  <Paragraphs>191</Paragraphs>
  <Slides>21</Slides>
  <Notes>9</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2</vt:i4>
      </vt:variant>
      <vt:variant>
        <vt:lpstr>Τίτλοι διαφανειών</vt:lpstr>
      </vt:variant>
      <vt:variant>
        <vt:i4>21</vt:i4>
      </vt:variant>
    </vt:vector>
  </HeadingPairs>
  <TitlesOfParts>
    <vt:vector size="33" baseType="lpstr">
      <vt:lpstr>Aptos</vt:lpstr>
      <vt:lpstr>Aptos Display</vt:lpstr>
      <vt:lpstr>Arial</vt:lpstr>
      <vt:lpstr>Calibri</vt:lpstr>
      <vt:lpstr>Century Gothic</vt:lpstr>
      <vt:lpstr>Comic Sans MS</vt:lpstr>
      <vt:lpstr>Garamond</vt:lpstr>
      <vt:lpstr>Times New Roman</vt:lpstr>
      <vt:lpstr>Wingdings</vt:lpstr>
      <vt:lpstr>Wingdings 3</vt:lpstr>
      <vt:lpstr>Θρόισμα</vt:lpstr>
      <vt:lpstr>1_Θρόισμα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Έργα Αξιοποίησης Υδατικών Πόρων Θεσσαλίας {Η «Μάχη ΓΙΑ το νερό»}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Ενδεικτικές της απαράδεκτης  (εδώ και χρόνια) διαχείρισης του νερού, είναι οι διαμάχες που σημειώθηκαν στα τέλη της δεκαετίας 2000, μεταξύ του τότε (διορισμένου) Περιφερειάρχη Θεσσαλίας &amp;  του Νομάρχη Μαγνησίας για τον έλεγχο του θυροφράγματος και των ποσοτήτων νερού (από την λεκάνη Πηνειού) που θα καταλήγουν στον Παγασητικό </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Lefteris Goumas</dc:creator>
  <cp:lastModifiedBy>ΚΩΣΤΑΣ ΓΚΟΥΜΑΣ</cp:lastModifiedBy>
  <cp:revision>691</cp:revision>
  <cp:lastPrinted>2021-11-11T21:01:46Z</cp:lastPrinted>
  <dcterms:created xsi:type="dcterms:W3CDTF">2019-02-17T07:36:30Z</dcterms:created>
  <dcterms:modified xsi:type="dcterms:W3CDTF">2024-11-17T07:19:02Z</dcterms:modified>
</cp:coreProperties>
</file>