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6"/>
  </p:notesMasterIdLst>
  <p:sldIdLst>
    <p:sldId id="1381" r:id="rId2"/>
    <p:sldId id="1383" r:id="rId3"/>
    <p:sldId id="1384" r:id="rId4"/>
    <p:sldId id="1382" r:id="rId5"/>
  </p:sldIdLst>
  <p:sldSz cx="12192000" cy="6858000"/>
  <p:notesSz cx="9309100" cy="7053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fteris Goumas" initials="LG" lastIdx="29" clrIdx="0">
    <p:extLst>
      <p:ext uri="{19B8F6BF-5375-455C-9EA6-DF929625EA0E}">
        <p15:presenceInfo xmlns:p15="http://schemas.microsoft.com/office/powerpoint/2012/main" userId="9b288a2a25a899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E5AA8"/>
    <a:srgbClr val="E226B1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76271" autoAdjust="0"/>
  </p:normalViewPr>
  <p:slideViewPr>
    <p:cSldViewPr snapToGrid="0">
      <p:cViewPr varScale="1">
        <p:scale>
          <a:sx n="84" d="100"/>
          <a:sy n="84" d="100"/>
        </p:scale>
        <p:origin x="1638" y="90"/>
      </p:cViewPr>
      <p:guideLst/>
    </p:cSldViewPr>
  </p:slideViewPr>
  <p:outlineViewPr>
    <p:cViewPr>
      <p:scale>
        <a:sx n="33" d="100"/>
        <a:sy n="33" d="100"/>
      </p:scale>
      <p:origin x="0" y="-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BA8BFF99-4A0C-442C-AA7F-A6E0536F173F}" type="datetimeFigureOut">
              <a:rPr lang="el-GR" smtClean="0"/>
              <a:t>9/11/2024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2538413" y="881063"/>
            <a:ext cx="4232275" cy="238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930911" y="3394383"/>
            <a:ext cx="7447279" cy="2777222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87C3A61-B598-496D-8DD4-03DE54B99E5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66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C3A61-B598-496D-8DD4-03DE54B99E52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945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5703B-3816-347D-483D-BDCB9C119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B4F2F1C1-06F7-89C9-6229-621B7DF9E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98221B94-A085-2D65-0E83-4E494F6BF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60D8218-C3D4-FBF6-9D25-5AD7AC6F3B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C3A61-B598-496D-8DD4-03DE54B99E52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7498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98F4E-9DCB-14F4-E564-14FEE297D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805CC0AC-D6E5-657E-31AC-AA1859B63B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064635D2-C4C2-2912-F166-AB8FA89A5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43FB6B3-30C4-D038-4C66-EBC3660D6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C3A61-B598-496D-8DD4-03DE54B99E52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95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Κώστας Γκούμας Απρίλιος 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Γκούμας Κώστας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9DA33D2D-6529-4F6E-BADD-83F42A723BDD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72753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Κώστας Γκούμας Απρίλιος 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Γκούμας Κώστας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AD56F968-0336-4B40-9347-DC0CC0CD4DA0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8903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Κώστας Γκούμας Απρίλιος 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Γκούμας Κώστας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AD56F968-0336-4B40-9347-DC0CC0CD4DA0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554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Κώστας Γκούμας Απρίλιος 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Γκούμας Κώστας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AD56F968-0336-4B40-9347-DC0CC0CD4DA0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73705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Κώστας Γκούμας Απρίλιος 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Γκούμας Κώστας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AD56F968-0336-4B40-9347-DC0CC0CD4DA0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8670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Κώστας Γκούμας Απρίλιος 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Γκούμας Κώστας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AD56F968-0336-4B40-9347-DC0CC0CD4DA0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0585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Κώστας Γκούμας Απρίλιος 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Γκούμας Κώστας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71AB2-3D6A-4A44-A30B-DF9E2851C3EE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00836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Κώστας Γκούμας Απρίλιος 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Γκούμας Κώστας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EC858-BA66-4910-B805-ECDDC4FF2C98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0069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609600" y="6453189"/>
            <a:ext cx="2844800" cy="268287"/>
          </a:xfrm>
        </p:spPr>
        <p:txBody>
          <a:bodyPr/>
          <a:lstStyle>
            <a:lvl1pPr>
              <a:defRPr/>
            </a:lvl1pPr>
          </a:lstStyle>
          <a:p>
            <a:r>
              <a:rPr lang="el-GR" altLang="el-GR"/>
              <a:t>Κώστας Γκούμας Απρίλιος  2024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503084" y="6453189"/>
            <a:ext cx="5568949" cy="268287"/>
          </a:xfrm>
        </p:spPr>
        <p:txBody>
          <a:bodyPr/>
          <a:lstStyle>
            <a:lvl1pPr>
              <a:defRPr/>
            </a:lvl1pPr>
          </a:lstStyle>
          <a:p>
            <a:r>
              <a:rPr lang="el-GR" altLang="el-GR"/>
              <a:t>Γκούμας Κώστας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9169400" y="6453189"/>
            <a:ext cx="2413000" cy="268287"/>
          </a:xfrm>
        </p:spPr>
        <p:txBody>
          <a:bodyPr/>
          <a:lstStyle>
            <a:lvl1pPr>
              <a:defRPr/>
            </a:lvl1pPr>
          </a:lstStyle>
          <a:p>
            <a:fld id="{01B62E85-1A43-418E-87A0-3F67DEF00A9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2322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Κώστας Γκούμας Απρίλιος 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Γκούμας Κώστας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03C0F8-EBF7-49F3-8B1E-5E19522E2D61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1361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Κώστας Γκούμας Απρίλιος 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Γκούμας Κώστας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074CF8CE-F442-4BE6-A62C-82FD0CC6EF64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45579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Κώστας Γκούμας Απρίλιος 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Γκούμας Κώστας</a:t>
            </a: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47E4448B-9560-4619-9EBC-BCD29E0ECD6D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051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Κώστας Γκούμας Απρίλιος  2024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Γκούμας Κώστας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F0DF12E8-8246-421E-A9EA-2F08B1616C45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603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Κώστας Γκούμας Απρίλιος 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Γκούμας Κώστας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72D71-0067-41E2-B6C5-1EBED9E79745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361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Κώστας Γκούμας Απρίλιος  2024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Γκούμας Κώστας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6F968-0336-4B40-9347-DC0CC0CD4DA0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2946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Κώστας Γκούμας Απρίλιος 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Γκούμας Κώστας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E9261-8FC6-47F8-BBC8-8EF533FAC5B1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5026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Κώστας Γκούμας Απρίλιος 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/>
              <a:t>Γκούμας Κώστας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B4611A34-C990-4C32-ABC2-BA91ADEA5125}" type="slidenum">
              <a:rPr lang="el-GR" altLang="el-GR" smtClean="0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4311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>
                <a:solidFill>
                  <a:srgbClr val="000000"/>
                </a:solidFill>
              </a:rPr>
              <a:t>Κώστας Γκούμας Απρίλιος 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altLang="el-GR">
                <a:solidFill>
                  <a:srgbClr val="000000"/>
                </a:solidFill>
              </a:rPr>
              <a:t>Γκούμας Κώστας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AB1A32-65E5-4FC1-B372-A7D43514FBC7}" type="slidenum">
              <a:rPr lang="el-GR" altLang="el-G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alt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2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Εικόνα που περιέχει εξωτερικός χώρος/ύπαιθρος, ουρανός, βουνό, Αεροφωτογραφία&#10;&#10;Περιγραφή που δημιουργήθηκε αυτόματα">
            <a:extLst>
              <a:ext uri="{FF2B5EF4-FFF2-40B4-BE49-F238E27FC236}">
                <a16:creationId xmlns:a16="http://schemas.microsoft.com/office/drawing/2014/main" id="{9F7629FB-F1D6-BD5F-104D-83760DE7B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36523"/>
            <a:ext cx="5848350" cy="339756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C89525-81ED-8E68-8A3E-28C6354D8AF1}"/>
              </a:ext>
            </a:extLst>
          </p:cNvPr>
          <p:cNvSpPr txBox="1"/>
          <p:nvPr/>
        </p:nvSpPr>
        <p:spPr>
          <a:xfrm>
            <a:off x="1783300" y="136524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Comic Sans MS" panose="030F0702030302020204" pitchFamily="66" charset="0"/>
              </a:rPr>
              <a:t>Παρακάρλια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Comic Sans MS" panose="030F0702030302020204" pitchFamily="66" charset="0"/>
              </a:rPr>
              <a:t> περιοχή</a:t>
            </a:r>
          </a:p>
        </p:txBody>
      </p:sp>
      <p:pic>
        <p:nvPicPr>
          <p:cNvPr id="12" name="Εικόνα 11" descr="Εικόνα που περιέχει ουρανός, Αεροφωτογραφία, βουνό, Πανοραμική άποψη&#10;&#10;Περιγραφή που δημιουργήθηκε αυτόματα">
            <a:extLst>
              <a:ext uri="{FF2B5EF4-FFF2-40B4-BE49-F238E27FC236}">
                <a16:creationId xmlns:a16="http://schemas.microsoft.com/office/drawing/2014/main" id="{C48DEB61-CB07-C733-BE2F-5E739F7A4F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136524"/>
            <a:ext cx="5848350" cy="339756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Picture 2" descr="Πέφτει η στάθμη του Πηνειού αλλά με αργό ρυθμό, εξέλιξη  που θα σημάνει τη διατήρηση του προβλήματος  των πλημμυρισμένων σπιτιών στις παραποτάμιες συνοικίες">
            <a:extLst>
              <a:ext uri="{FF2B5EF4-FFF2-40B4-BE49-F238E27FC236}">
                <a16:creationId xmlns:a16="http://schemas.microsoft.com/office/drawing/2014/main" id="{DA7C6BA5-3C28-5EFE-C1F9-7F80EBA13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712498"/>
            <a:ext cx="5848350" cy="307530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 descr="Εικόνα που περιέχει εξωτερικός χώρος/ύπαιθρος, ουρανός, νερό, σύννεφο&#10;&#10;Περιγραφή που δημιουργήθηκε αυτόματα">
            <a:extLst>
              <a:ext uri="{FF2B5EF4-FFF2-40B4-BE49-F238E27FC236}">
                <a16:creationId xmlns:a16="http://schemas.microsoft.com/office/drawing/2014/main" id="{446B05AB-7304-D796-DF11-94EAB62462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3712498"/>
            <a:ext cx="5848350" cy="307530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2541C3-A001-C0B2-DAA3-620A4EAB25A0}"/>
              </a:ext>
            </a:extLst>
          </p:cNvPr>
          <p:cNvSpPr txBox="1"/>
          <p:nvPr/>
        </p:nvSpPr>
        <p:spPr>
          <a:xfrm>
            <a:off x="1959630" y="3712498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Comic Sans MS" panose="030F0702030302020204" pitchFamily="66" charset="0"/>
              </a:rPr>
              <a:t>Περιοχή Λάρισας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DAA388-82B9-4EE6-3DD5-67CCB51EC25B}"/>
              </a:ext>
            </a:extLst>
          </p:cNvPr>
          <p:cNvSpPr txBox="1"/>
          <p:nvPr/>
        </p:nvSpPr>
        <p:spPr>
          <a:xfrm>
            <a:off x="7915709" y="3456332"/>
            <a:ext cx="231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Comic Sans MS" panose="030F0702030302020204" pitchFamily="66" charset="0"/>
              </a:rPr>
              <a:t>Περιοχή Καρδίτσας</a:t>
            </a:r>
          </a:p>
        </p:txBody>
      </p:sp>
    </p:spTree>
    <p:extLst>
      <p:ext uri="{BB962C8B-B14F-4D97-AF65-F5344CB8AC3E}">
        <p14:creationId xmlns:p14="http://schemas.microsoft.com/office/powerpoint/2010/main" val="320522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D3B01-19F6-7932-CFB7-82CA663C2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Εικόνα που περιέχει εξωτερικός χώρος/ύπαιθρος, ουρανός, βουνό, Αεροφωτογραφία&#10;&#10;Περιγραφή που δημιουργήθηκε αυτόματα">
            <a:extLst>
              <a:ext uri="{FF2B5EF4-FFF2-40B4-BE49-F238E27FC236}">
                <a16:creationId xmlns:a16="http://schemas.microsoft.com/office/drawing/2014/main" id="{210AA1AF-A2EB-EBC4-7307-4CD05185E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36523"/>
            <a:ext cx="5848350" cy="3397567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F2C8ED-B621-5ED1-1AE6-3C34D4D5A33C}"/>
              </a:ext>
            </a:extLst>
          </p:cNvPr>
          <p:cNvSpPr txBox="1"/>
          <p:nvPr/>
        </p:nvSpPr>
        <p:spPr>
          <a:xfrm>
            <a:off x="1783300" y="136524"/>
            <a:ext cx="23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Comic Sans MS" panose="030F0702030302020204" pitchFamily="66" charset="0"/>
              </a:rPr>
              <a:t>Παρακάρλια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Comic Sans MS" panose="030F0702030302020204" pitchFamily="66" charset="0"/>
              </a:rPr>
              <a:t> περιοχή</a:t>
            </a:r>
          </a:p>
        </p:txBody>
      </p:sp>
      <p:pic>
        <p:nvPicPr>
          <p:cNvPr id="12" name="Εικόνα 11" descr="Εικόνα που περιέχει ουρανός, Αεροφωτογραφία, βουνό, Πανοραμική άποψη&#10;&#10;Περιγραφή που δημιουργήθηκε αυτόματα">
            <a:extLst>
              <a:ext uri="{FF2B5EF4-FFF2-40B4-BE49-F238E27FC236}">
                <a16:creationId xmlns:a16="http://schemas.microsoft.com/office/drawing/2014/main" id="{FA5CA463-1627-B306-5934-F6867EA7C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136524"/>
            <a:ext cx="5848350" cy="339756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Picture 2" descr="Πέφτει η στάθμη του Πηνειού αλλά με αργό ρυθμό, εξέλιξη  που θα σημάνει τη διατήρηση του προβλήματος  των πλημμυρισμένων σπιτιών στις παραποτάμιες συνοικίες">
            <a:extLst>
              <a:ext uri="{FF2B5EF4-FFF2-40B4-BE49-F238E27FC236}">
                <a16:creationId xmlns:a16="http://schemas.microsoft.com/office/drawing/2014/main" id="{B29F17A2-F0D9-4011-A2EE-26699F917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712498"/>
            <a:ext cx="5848350" cy="307530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390E9B-F411-D9EE-AA22-D48626083FD1}"/>
              </a:ext>
            </a:extLst>
          </p:cNvPr>
          <p:cNvSpPr txBox="1"/>
          <p:nvPr/>
        </p:nvSpPr>
        <p:spPr>
          <a:xfrm>
            <a:off x="1959630" y="3712498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Comic Sans MS" panose="030F0702030302020204" pitchFamily="66" charset="0"/>
              </a:rPr>
              <a:t>Περιοχή Λάρισας</a:t>
            </a:r>
          </a:p>
        </p:txBody>
      </p:sp>
      <p:pic>
        <p:nvPicPr>
          <p:cNvPr id="3" name="Εικόνα 2" descr="Εικόνα που περιέχει εξωτερικός χώρος/ύπαιθρος, νερό, Αεροφωτογραφία, τοπίο&#10;&#10;Περιγραφή που δημιουργήθηκε αυτόματα">
            <a:extLst>
              <a:ext uri="{FF2B5EF4-FFF2-40B4-BE49-F238E27FC236}">
                <a16:creationId xmlns:a16="http://schemas.microsoft.com/office/drawing/2014/main" id="{A5919C28-3CAB-50C6-93FA-66FA74326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2" y="3712498"/>
            <a:ext cx="5848350" cy="3075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AC7D2B-8495-683C-C4A3-A3AA9D433E38}"/>
              </a:ext>
            </a:extLst>
          </p:cNvPr>
          <p:cNvSpPr txBox="1"/>
          <p:nvPr/>
        </p:nvSpPr>
        <p:spPr>
          <a:xfrm>
            <a:off x="7915709" y="3429000"/>
            <a:ext cx="231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Comic Sans MS" panose="030F0702030302020204" pitchFamily="66" charset="0"/>
              </a:rPr>
              <a:t>Περιοχή Καρδίτσας</a:t>
            </a:r>
          </a:p>
        </p:txBody>
      </p:sp>
    </p:spTree>
    <p:extLst>
      <p:ext uri="{BB962C8B-B14F-4D97-AF65-F5344CB8AC3E}">
        <p14:creationId xmlns:p14="http://schemas.microsoft.com/office/powerpoint/2010/main" val="4092599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4F93B-D914-42C6-6515-464204EAD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Εικόνα 11" descr="Εικόνα που περιέχει ουρανός, Αεροφωτογραφία, βουνό, Πανοραμική άποψη&#10;&#10;Περιγραφή που δημιουργήθηκε αυτόματα">
            <a:extLst>
              <a:ext uri="{FF2B5EF4-FFF2-40B4-BE49-F238E27FC236}">
                <a16:creationId xmlns:a16="http://schemas.microsoft.com/office/drawing/2014/main" id="{E7DB0799-4F43-9D46-1811-62644113E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136524"/>
            <a:ext cx="5848350" cy="339756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Picture 2" descr="Πέφτει η στάθμη του Πηνειού αλλά με αργό ρυθμό, εξέλιξη  που θα σημάνει τη διατήρηση του προβλήματος  των πλημμυρισμένων σπιτιών στις παραποτάμιες συνοικίες">
            <a:extLst>
              <a:ext uri="{FF2B5EF4-FFF2-40B4-BE49-F238E27FC236}">
                <a16:creationId xmlns:a16="http://schemas.microsoft.com/office/drawing/2014/main" id="{E95B6000-EF8E-1F0B-8B83-FE8371B45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712498"/>
            <a:ext cx="5848350" cy="3075306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374D5E-9091-1142-3272-B1562CA8147D}"/>
              </a:ext>
            </a:extLst>
          </p:cNvPr>
          <p:cNvSpPr txBox="1"/>
          <p:nvPr/>
        </p:nvSpPr>
        <p:spPr>
          <a:xfrm>
            <a:off x="1959630" y="3712498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Comic Sans MS" panose="030F0702030302020204" pitchFamily="66" charset="0"/>
              </a:rPr>
              <a:t>Περιοχή Λάρισας</a:t>
            </a:r>
          </a:p>
        </p:txBody>
      </p:sp>
      <p:pic>
        <p:nvPicPr>
          <p:cNvPr id="3" name="Εικόνα 2" descr="Εικόνα που περιέχει εξωτερικός χώρος/ύπαιθρος, νερό, Αεροφωτογραφία, τοπίο&#10;&#10;Περιγραφή που δημιουργήθηκε αυτόματα">
            <a:extLst>
              <a:ext uri="{FF2B5EF4-FFF2-40B4-BE49-F238E27FC236}">
                <a16:creationId xmlns:a16="http://schemas.microsoft.com/office/drawing/2014/main" id="{B3D1ED43-D318-67A1-A5EC-21AF6ADF88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2" y="3712498"/>
            <a:ext cx="5848350" cy="307530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5194CD-3660-8D16-5928-2DCF73929BE4}"/>
              </a:ext>
            </a:extLst>
          </p:cNvPr>
          <p:cNvSpPr txBox="1"/>
          <p:nvPr/>
        </p:nvSpPr>
        <p:spPr>
          <a:xfrm>
            <a:off x="7915709" y="3429000"/>
            <a:ext cx="231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Comic Sans MS" panose="030F0702030302020204" pitchFamily="66" charset="0"/>
              </a:rPr>
              <a:t>Περιοχή Καρδίτσας</a:t>
            </a:r>
          </a:p>
        </p:txBody>
      </p:sp>
      <p:pic>
        <p:nvPicPr>
          <p:cNvPr id="5" name="Εικόνα 4" descr="Εικόνα που περιέχει εξωτερικός χώρος/ύπαιθρος, Αεροφωτογραφία, Πανοραμική άποψη, ουρανός&#10;&#10;Περιγραφή που δημιουργήθηκε αυτόματα">
            <a:extLst>
              <a:ext uri="{FF2B5EF4-FFF2-40B4-BE49-F238E27FC236}">
                <a16:creationId xmlns:a16="http://schemas.microsoft.com/office/drawing/2014/main" id="{6CE34847-37A8-79FA-12B8-8ADBDC43C5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49" y="136523"/>
            <a:ext cx="5848349" cy="339756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52F09D-8D2F-BC4B-9F74-A649A0C32BE9}"/>
              </a:ext>
            </a:extLst>
          </p:cNvPr>
          <p:cNvSpPr txBox="1"/>
          <p:nvPr/>
        </p:nvSpPr>
        <p:spPr>
          <a:xfrm>
            <a:off x="1281558" y="136523"/>
            <a:ext cx="3377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Comic Sans MS" panose="030F0702030302020204" pitchFamily="66" charset="0"/>
              </a:rPr>
              <a:t>Περιοχή </a:t>
            </a:r>
            <a:r>
              <a:rPr lang="el-G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Comic Sans MS" panose="030F0702030302020204" pitchFamily="66" charset="0"/>
              </a:rPr>
              <a:t>Γυρτώνης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Comic Sans MS" panose="030F0702030302020204" pitchFamily="66" charset="0"/>
              </a:rPr>
              <a:t> - </a:t>
            </a:r>
            <a:r>
              <a:rPr lang="el-GR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Comic Sans MS" panose="030F0702030302020204" pitchFamily="66" charset="0"/>
              </a:rPr>
              <a:t>Φαλάνης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8080"/>
              </a:highligh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2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DE3FFEB-4541-899B-DE65-D7C6DCE3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altLang="el-GR"/>
              <a:t>Κώστας Γκούμας Απρίλιος  2024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CD2CC54-7180-F74D-BA65-B8E40924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62E85-1A43-418E-87A0-3F67DEF00A9C}" type="slidenum">
              <a:rPr lang="el-GR" altLang="el-GR" smtClean="0"/>
              <a:pPr/>
              <a:t>4</a:t>
            </a:fld>
            <a:endParaRPr lang="el-GR" altLang="el-GR"/>
          </a:p>
        </p:txBody>
      </p:sp>
      <p:pic>
        <p:nvPicPr>
          <p:cNvPr id="9" name="Εικόνα 8" descr="Εικόνα που περιέχει κείμενο, εφημερίδα, ειδήσεις, ανθρώπινο πρόσωπο&#10;&#10;Περιγραφή που δημιουργήθηκε αυτόματα">
            <a:extLst>
              <a:ext uri="{FF2B5EF4-FFF2-40B4-BE49-F238E27FC236}">
                <a16:creationId xmlns:a16="http://schemas.microsoft.com/office/drawing/2014/main" id="{E8A9C0E5-5174-50F7-204A-423694860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3" y="215680"/>
            <a:ext cx="5791467" cy="650579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1" name="Εικόνα 10" descr="Εικόνα που περιέχει κείμενο, εφημερίδα, ειδήσεις, ά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EA682861-AC5E-7F0A-3A6E-20EDED8B1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85" y="215680"/>
            <a:ext cx="5791468" cy="6505794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16604841"/>
      </p:ext>
    </p:extLst>
  </p:cSld>
  <p:clrMapOvr>
    <a:masterClrMapping/>
  </p:clrMapOvr>
</p:sld>
</file>

<file path=ppt/theme/theme1.xml><?xml version="1.0" encoding="utf-8"?>
<a:theme xmlns:a="http://schemas.openxmlformats.org/drawingml/2006/main" name="1_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21041</TotalTime>
  <Words>28</Words>
  <Application>Microsoft Office PowerPoint</Application>
  <PresentationFormat>Ευρεία οθόνη</PresentationFormat>
  <Paragraphs>14</Paragraphs>
  <Slides>4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Comic Sans MS</vt:lpstr>
      <vt:lpstr>Wingdings 3</vt:lpstr>
      <vt:lpstr>1_Θρόισμα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Lefteris Goumas</dc:creator>
  <cp:lastModifiedBy>ΚΩΣΤΑΣ ΓΚΟΥΜΑΣ</cp:lastModifiedBy>
  <cp:revision>493</cp:revision>
  <cp:lastPrinted>2021-09-12T08:12:45Z</cp:lastPrinted>
  <dcterms:created xsi:type="dcterms:W3CDTF">2019-02-17T07:36:30Z</dcterms:created>
  <dcterms:modified xsi:type="dcterms:W3CDTF">2024-11-09T15:37:35Z</dcterms:modified>
</cp:coreProperties>
</file>